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9"/>
  </p:notesMasterIdLst>
  <p:handoutMasterIdLst>
    <p:handoutMasterId r:id="rId20"/>
  </p:handoutMasterIdLst>
  <p:sldIdLst>
    <p:sldId id="256" r:id="rId3"/>
    <p:sldId id="281" r:id="rId4"/>
    <p:sldId id="303" r:id="rId5"/>
    <p:sldId id="286" r:id="rId6"/>
    <p:sldId id="307" r:id="rId7"/>
    <p:sldId id="321" r:id="rId8"/>
    <p:sldId id="322" r:id="rId9"/>
    <p:sldId id="323" r:id="rId10"/>
    <p:sldId id="324" r:id="rId11"/>
    <p:sldId id="313" r:id="rId12"/>
    <p:sldId id="316" r:id="rId13"/>
    <p:sldId id="319" r:id="rId14"/>
    <p:sldId id="320" r:id="rId15"/>
    <p:sldId id="295" r:id="rId16"/>
    <p:sldId id="314" r:id="rId17"/>
    <p:sldId id="29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EB"/>
    <a:srgbClr val="B3672E"/>
    <a:srgbClr val="E2A52A"/>
    <a:srgbClr val="EDDDC6"/>
    <a:srgbClr val="F1F1C6"/>
    <a:srgbClr val="9A9479"/>
    <a:srgbClr val="353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/>
    <p:restoredTop sz="78446" autoAdjust="0"/>
  </p:normalViewPr>
  <p:slideViewPr>
    <p:cSldViewPr snapToGrid="0" snapToObjects="1">
      <p:cViewPr varScale="1">
        <p:scale>
          <a:sx n="74" d="100"/>
          <a:sy n="74" d="100"/>
        </p:scale>
        <p:origin x="474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宋体" panose="02020700000000000000" pitchFamily="18" charset="-122"/>
              </a:rPr>
              <a:t>2024/5/18</a:t>
            </a:fld>
            <a:endParaRPr lang="zh-CN" altLang="en-US">
              <a:latin typeface="思源宋体" panose="02020700000000000000" pitchFamily="18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宋体" panose="02020700000000000000" pitchFamily="18" charset="-122"/>
              </a:rPr>
              <a:t>‹#›</a:t>
            </a:fld>
            <a:endParaRPr lang="zh-CN" altLang="en-US">
              <a:latin typeface="思源宋体" panose="020207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521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宋体" panose="02020700000000000000" pitchFamily="18" charset="-122"/>
                <a:ea typeface="思源宋体" panose="02020700000000000000" pitchFamily="18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宋体" panose="02020700000000000000" pitchFamily="18" charset="-122"/>
                <a:ea typeface="思源宋体" panose="02020700000000000000" pitchFamily="18" charset="-122"/>
              </a:defRPr>
            </a:lvl1pPr>
          </a:lstStyle>
          <a:p>
            <a:fld id="{A7134490-0C2D-2B4F-96CD-FBAA30B37B68}" type="datetimeFigureOut">
              <a:rPr kumimoji="1" lang="zh-CN" altLang="en-US" smtClean="0"/>
              <a:t>2024/5/18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宋体" panose="02020700000000000000" pitchFamily="18" charset="-122"/>
                <a:ea typeface="思源宋体" panose="02020700000000000000" pitchFamily="18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宋体" panose="02020700000000000000" pitchFamily="18" charset="-122"/>
                <a:ea typeface="思源宋体" panose="02020700000000000000" pitchFamily="18" charset="-122"/>
              </a:defRPr>
            </a:lvl1pPr>
          </a:lstStyle>
          <a:p>
            <a:fld id="{A14B3D49-67FE-2C44-9577-FA96E26F41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7347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宋体" panose="02020700000000000000" pitchFamily="18" charset="-122"/>
        <a:ea typeface="思源宋体" panose="02020700000000000000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宋体" panose="02020700000000000000" pitchFamily="18" charset="-122"/>
        <a:ea typeface="思源宋体" panose="02020700000000000000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宋体" panose="02020700000000000000" pitchFamily="18" charset="-122"/>
        <a:ea typeface="思源宋体" panose="02020700000000000000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宋体" panose="02020700000000000000" pitchFamily="18" charset="-122"/>
        <a:ea typeface="思源宋体" panose="02020700000000000000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宋体" panose="02020700000000000000" pitchFamily="18" charset="-122"/>
        <a:ea typeface="思源宋体" panose="02020700000000000000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B3D49-67FE-2C44-9577-FA96E26F4114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020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B3D49-67FE-2C44-9577-FA96E26F411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4408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B3D49-67FE-2C44-9577-FA96E26F411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887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B3D49-67FE-2C44-9577-FA96E26F411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9116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B3D49-67FE-2C44-9577-FA96E26F4114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8158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B3D49-67FE-2C44-9577-FA96E26F4114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8903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B3D49-67FE-2C44-9577-FA96E26F4114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3245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3D49-67FE-2C44-9577-FA96E26F4114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2359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B3D49-67FE-2C44-9577-FA96E26F4114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4159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B3D49-67FE-2C44-9577-FA96E26F4114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711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B3D49-67FE-2C44-9577-FA96E26F411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1026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B3D49-67FE-2C44-9577-FA96E26F4114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1537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B3D49-67FE-2C44-9577-FA96E26F4114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7221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B3D49-67FE-2C44-9577-FA96E26F4114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2936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B3D49-67FE-2C44-9577-FA96E26F4114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7706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B3D49-67FE-2C44-9577-FA96E26F411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374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241D-AC9F-D04C-B8E7-06824AAFC641}" type="datetimeFigureOut">
              <a:rPr kumimoji="1" lang="zh-CN" altLang="en-US" smtClean="0"/>
              <a:t>2024/5/18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37E3-A2DC-3941-A06D-AD2FC383E8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241D-AC9F-D04C-B8E7-06824AAFC641}" type="datetimeFigureOut">
              <a:rPr kumimoji="1" lang="zh-CN" altLang="en-US" smtClean="0"/>
              <a:t>2024/5/18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37E3-A2DC-3941-A06D-AD2FC383E8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241D-AC9F-D04C-B8E7-06824AAFC641}" type="datetimeFigureOut">
              <a:rPr kumimoji="1" lang="zh-CN" altLang="en-US" smtClean="0"/>
              <a:t>2024/5/18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37E3-A2DC-3941-A06D-AD2FC383E8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2024/5/18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09496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2024/5/18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36025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31891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241D-AC9F-D04C-B8E7-06824AAFC641}" type="datetimeFigureOut">
              <a:rPr kumimoji="1" lang="zh-CN" altLang="en-US" smtClean="0"/>
              <a:t>2024/5/18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37E3-A2DC-3941-A06D-AD2FC383E8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241D-AC9F-D04C-B8E7-06824AAFC641}" type="datetimeFigureOut">
              <a:rPr kumimoji="1" lang="zh-CN" altLang="en-US" smtClean="0"/>
              <a:t>2024/5/18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37E3-A2DC-3941-A06D-AD2FC383E8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241D-AC9F-D04C-B8E7-06824AAFC641}" type="datetimeFigureOut">
              <a:rPr kumimoji="1" lang="zh-CN" altLang="en-US" smtClean="0"/>
              <a:t>2024/5/18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37E3-A2DC-3941-A06D-AD2FC383E8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241D-AC9F-D04C-B8E7-06824AAFC641}" type="datetimeFigureOut">
              <a:rPr kumimoji="1" lang="zh-CN" altLang="en-US" smtClean="0"/>
              <a:t>2024/5/18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37E3-A2DC-3941-A06D-AD2FC383E8D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040226" y="685800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241D-AC9F-D04C-B8E7-06824AAFC641}" type="datetimeFigureOut">
              <a:rPr kumimoji="1" lang="zh-CN" altLang="en-US" smtClean="0"/>
              <a:t>2024/5/18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37E3-A2DC-3941-A06D-AD2FC383E8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241D-AC9F-D04C-B8E7-06824AAFC641}" type="datetimeFigureOut">
              <a:rPr kumimoji="1" lang="zh-CN" altLang="en-US" smtClean="0"/>
              <a:t>2024/5/18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37E3-A2DC-3941-A06D-AD2FC383E8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241D-AC9F-D04C-B8E7-06824AAFC641}" type="datetimeFigureOut">
              <a:rPr kumimoji="1" lang="zh-CN" altLang="en-US" smtClean="0"/>
              <a:t>2024/5/18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37E3-A2DC-3941-A06D-AD2FC383E8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241D-AC9F-D04C-B8E7-06824AAFC641}" type="datetimeFigureOut">
              <a:rPr kumimoji="1" lang="zh-CN" altLang="en-US" smtClean="0"/>
              <a:t>2024/5/18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37E3-A2DC-3941-A06D-AD2FC383E8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defRPr>
            </a:lvl1pPr>
          </a:lstStyle>
          <a:p>
            <a:fld id="{977C241D-AC9F-D04C-B8E7-06824AAFC641}" type="datetimeFigureOut">
              <a:rPr kumimoji="1" lang="zh-CN" altLang="en-US" smtClean="0"/>
              <a:t>2024/5/18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defRPr>
            </a:lvl1pPr>
          </a:lstStyle>
          <a:p>
            <a:fld id="{916937E3-A2DC-3941-A06D-AD2FC383E8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宋体" panose="02020700000000000000" pitchFamily="18" charset="-122"/>
          <a:ea typeface="思源宋体" panose="02020700000000000000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思源宋体" panose="02020700000000000000" pitchFamily="18" charset="-122"/>
          <a:ea typeface="思源宋体" panose="02020700000000000000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思源宋体" panose="02020700000000000000" pitchFamily="18" charset="-122"/>
          <a:ea typeface="思源宋体" panose="02020700000000000000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思源宋体" panose="02020700000000000000" pitchFamily="18" charset="-122"/>
          <a:ea typeface="思源宋体" panose="02020700000000000000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思源宋体" panose="02020700000000000000" pitchFamily="18" charset="-122"/>
          <a:ea typeface="思源宋体" panose="02020700000000000000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思源宋体" panose="02020700000000000000" pitchFamily="18" charset="-122"/>
          <a:ea typeface="思源宋体" panose="02020700000000000000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91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39" y="863816"/>
            <a:ext cx="9030032" cy="59941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92538" cy="31213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1203"/>
            <a:ext cx="2344024" cy="19067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988" y="3794372"/>
            <a:ext cx="1172012" cy="23136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505" y="0"/>
            <a:ext cx="710495" cy="1858217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324572" y="863816"/>
            <a:ext cx="9495155" cy="4930140"/>
            <a:chOff x="671" y="1077"/>
            <a:chExt cx="17888" cy="8646"/>
          </a:xfrm>
        </p:grpSpPr>
        <p:sp>
          <p:nvSpPr>
            <p:cNvPr id="17" name="矩形 16"/>
            <p:cNvSpPr/>
            <p:nvPr/>
          </p:nvSpPr>
          <p:spPr>
            <a:xfrm>
              <a:off x="671" y="1077"/>
              <a:ext cx="17888" cy="86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1341" y="1589"/>
              <a:ext cx="16515" cy="7621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057" name="文本框 13"/>
          <p:cNvSpPr txBox="1"/>
          <p:nvPr userDrawn="1"/>
        </p:nvSpPr>
        <p:spPr>
          <a:xfrm>
            <a:off x="2033401" y="1779433"/>
            <a:ext cx="8107045" cy="120032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Vue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的西餐制作交流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Web App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的设计与实现</a:t>
            </a:r>
            <a:endParaRPr lang="zh-CN" sz="3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 userDrawn="1"/>
        </p:nvSpPr>
        <p:spPr>
          <a:xfrm>
            <a:off x="2541746" y="4425702"/>
            <a:ext cx="3409686" cy="52565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答辩人：杨济铭</a:t>
            </a:r>
            <a:endParaRPr 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TextBox 32"/>
          <p:cNvSpPr txBox="1"/>
          <p:nvPr userDrawn="1"/>
        </p:nvSpPr>
        <p:spPr>
          <a:xfrm>
            <a:off x="1745433" y="3563993"/>
            <a:ext cx="3890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大连东软信息学院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mortarboard_182327"/>
          <p:cNvSpPr>
            <a:spLocks noChangeAspect="1"/>
          </p:cNvSpPr>
          <p:nvPr/>
        </p:nvSpPr>
        <p:spPr bwMode="auto">
          <a:xfrm>
            <a:off x="183866" y="169780"/>
            <a:ext cx="956840" cy="891670"/>
          </a:xfrm>
          <a:custGeom>
            <a:avLst/>
            <a:gdLst>
              <a:gd name="connsiteX0" fmla="*/ 455711 w 607639"/>
              <a:gd name="connsiteY0" fmla="*/ 515659 h 566254"/>
              <a:gd name="connsiteX1" fmla="*/ 465873 w 607639"/>
              <a:gd name="connsiteY1" fmla="*/ 525796 h 566254"/>
              <a:gd name="connsiteX2" fmla="*/ 465873 w 607639"/>
              <a:gd name="connsiteY2" fmla="*/ 556117 h 566254"/>
              <a:gd name="connsiteX3" fmla="*/ 455711 w 607639"/>
              <a:gd name="connsiteY3" fmla="*/ 566254 h 566254"/>
              <a:gd name="connsiteX4" fmla="*/ 445550 w 607639"/>
              <a:gd name="connsiteY4" fmla="*/ 556117 h 566254"/>
              <a:gd name="connsiteX5" fmla="*/ 445550 w 607639"/>
              <a:gd name="connsiteY5" fmla="*/ 525796 h 566254"/>
              <a:gd name="connsiteX6" fmla="*/ 455711 w 607639"/>
              <a:gd name="connsiteY6" fmla="*/ 515659 h 566254"/>
              <a:gd name="connsiteX7" fmla="*/ 483639 w 607639"/>
              <a:gd name="connsiteY7" fmla="*/ 505931 h 566254"/>
              <a:gd name="connsiteX8" fmla="*/ 495939 w 607639"/>
              <a:gd name="connsiteY8" fmla="*/ 513305 h 566254"/>
              <a:gd name="connsiteX9" fmla="*/ 506010 w 607639"/>
              <a:gd name="connsiteY9" fmla="*/ 553728 h 566254"/>
              <a:gd name="connsiteX10" fmla="*/ 498702 w 607639"/>
              <a:gd name="connsiteY10" fmla="*/ 565988 h 566254"/>
              <a:gd name="connsiteX11" fmla="*/ 496206 w 607639"/>
              <a:gd name="connsiteY11" fmla="*/ 566254 h 566254"/>
              <a:gd name="connsiteX12" fmla="*/ 486402 w 607639"/>
              <a:gd name="connsiteY12" fmla="*/ 558614 h 566254"/>
              <a:gd name="connsiteX13" fmla="*/ 476242 w 607639"/>
              <a:gd name="connsiteY13" fmla="*/ 518191 h 566254"/>
              <a:gd name="connsiteX14" fmla="*/ 483639 w 607639"/>
              <a:gd name="connsiteY14" fmla="*/ 505931 h 566254"/>
              <a:gd name="connsiteX15" fmla="*/ 427732 w 607639"/>
              <a:gd name="connsiteY15" fmla="*/ 505931 h 566254"/>
              <a:gd name="connsiteX16" fmla="*/ 435113 w 607639"/>
              <a:gd name="connsiteY16" fmla="*/ 518191 h 566254"/>
              <a:gd name="connsiteX17" fmla="*/ 424975 w 607639"/>
              <a:gd name="connsiteY17" fmla="*/ 558614 h 566254"/>
              <a:gd name="connsiteX18" fmla="*/ 415192 w 607639"/>
              <a:gd name="connsiteY18" fmla="*/ 566254 h 566254"/>
              <a:gd name="connsiteX19" fmla="*/ 412702 w 607639"/>
              <a:gd name="connsiteY19" fmla="*/ 565988 h 566254"/>
              <a:gd name="connsiteX20" fmla="*/ 405410 w 607639"/>
              <a:gd name="connsiteY20" fmla="*/ 553728 h 566254"/>
              <a:gd name="connsiteX21" fmla="*/ 415459 w 607639"/>
              <a:gd name="connsiteY21" fmla="*/ 513305 h 566254"/>
              <a:gd name="connsiteX22" fmla="*/ 427732 w 607639"/>
              <a:gd name="connsiteY22" fmla="*/ 505931 h 566254"/>
              <a:gd name="connsiteX23" fmla="*/ 455707 w 607639"/>
              <a:gd name="connsiteY23" fmla="*/ 465128 h 566254"/>
              <a:gd name="connsiteX24" fmla="*/ 445560 w 607639"/>
              <a:gd name="connsiteY24" fmla="*/ 475260 h 566254"/>
              <a:gd name="connsiteX25" fmla="*/ 455707 w 607639"/>
              <a:gd name="connsiteY25" fmla="*/ 485392 h 566254"/>
              <a:gd name="connsiteX26" fmla="*/ 465853 w 607639"/>
              <a:gd name="connsiteY26" fmla="*/ 475260 h 566254"/>
              <a:gd name="connsiteX27" fmla="*/ 455707 w 607639"/>
              <a:gd name="connsiteY27" fmla="*/ 465128 h 566254"/>
              <a:gd name="connsiteX28" fmla="*/ 111408 w 607639"/>
              <a:gd name="connsiteY28" fmla="*/ 252803 h 566254"/>
              <a:gd name="connsiteX29" fmla="*/ 121467 w 607639"/>
              <a:gd name="connsiteY29" fmla="*/ 262935 h 566254"/>
              <a:gd name="connsiteX30" fmla="*/ 121467 w 607639"/>
              <a:gd name="connsiteY30" fmla="*/ 331636 h 566254"/>
              <a:gd name="connsiteX31" fmla="*/ 293705 w 607639"/>
              <a:gd name="connsiteY31" fmla="*/ 424334 h 566254"/>
              <a:gd name="connsiteX32" fmla="*/ 293705 w 607639"/>
              <a:gd name="connsiteY32" fmla="*/ 333680 h 566254"/>
              <a:gd name="connsiteX33" fmla="*/ 303764 w 607639"/>
              <a:gd name="connsiteY33" fmla="*/ 323548 h 566254"/>
              <a:gd name="connsiteX34" fmla="*/ 313911 w 607639"/>
              <a:gd name="connsiteY34" fmla="*/ 333680 h 566254"/>
              <a:gd name="connsiteX35" fmla="*/ 313911 w 607639"/>
              <a:gd name="connsiteY35" fmla="*/ 424422 h 566254"/>
              <a:gd name="connsiteX36" fmla="*/ 410668 w 607639"/>
              <a:gd name="connsiteY36" fmla="*/ 402381 h 566254"/>
              <a:gd name="connsiteX37" fmla="*/ 424287 w 607639"/>
              <a:gd name="connsiteY37" fmla="*/ 407003 h 566254"/>
              <a:gd name="connsiteX38" fmla="*/ 419658 w 607639"/>
              <a:gd name="connsiteY38" fmla="*/ 420512 h 566254"/>
              <a:gd name="connsiteX39" fmla="*/ 303764 w 607639"/>
              <a:gd name="connsiteY39" fmla="*/ 444953 h 566254"/>
              <a:gd name="connsiteX40" fmla="*/ 101973 w 607639"/>
              <a:gd name="connsiteY40" fmla="*/ 337502 h 566254"/>
              <a:gd name="connsiteX41" fmla="*/ 101261 w 607639"/>
              <a:gd name="connsiteY41" fmla="*/ 333680 h 566254"/>
              <a:gd name="connsiteX42" fmla="*/ 101261 w 607639"/>
              <a:gd name="connsiteY42" fmla="*/ 262935 h 566254"/>
              <a:gd name="connsiteX43" fmla="*/ 111408 w 607639"/>
              <a:gd name="connsiteY43" fmla="*/ 252803 h 566254"/>
              <a:gd name="connsiteX44" fmla="*/ 10147 w 607639"/>
              <a:gd name="connsiteY44" fmla="*/ 151682 h 566254"/>
              <a:gd name="connsiteX45" fmla="*/ 20294 w 607639"/>
              <a:gd name="connsiteY45" fmla="*/ 161814 h 566254"/>
              <a:gd name="connsiteX46" fmla="*/ 20294 w 607639"/>
              <a:gd name="connsiteY46" fmla="*/ 165191 h 566254"/>
              <a:gd name="connsiteX47" fmla="*/ 303787 w 607639"/>
              <a:gd name="connsiteY47" fmla="*/ 282333 h 566254"/>
              <a:gd name="connsiteX48" fmla="*/ 411310 w 607639"/>
              <a:gd name="connsiteY48" fmla="*/ 237894 h 566254"/>
              <a:gd name="connsiteX49" fmla="*/ 424573 w 607639"/>
              <a:gd name="connsiteY49" fmla="*/ 243405 h 566254"/>
              <a:gd name="connsiteX50" fmla="*/ 419054 w 607639"/>
              <a:gd name="connsiteY50" fmla="*/ 256559 h 566254"/>
              <a:gd name="connsiteX51" fmla="*/ 307704 w 607639"/>
              <a:gd name="connsiteY51" fmla="*/ 302598 h 566254"/>
              <a:gd name="connsiteX52" fmla="*/ 303787 w 607639"/>
              <a:gd name="connsiteY52" fmla="*/ 303398 h 566254"/>
              <a:gd name="connsiteX53" fmla="*/ 299960 w 607639"/>
              <a:gd name="connsiteY53" fmla="*/ 302598 h 566254"/>
              <a:gd name="connsiteX54" fmla="*/ 6231 w 607639"/>
              <a:gd name="connsiteY54" fmla="*/ 181278 h 566254"/>
              <a:gd name="connsiteX55" fmla="*/ 0 w 607639"/>
              <a:gd name="connsiteY55" fmla="*/ 171946 h 566254"/>
              <a:gd name="connsiteX56" fmla="*/ 0 w 607639"/>
              <a:gd name="connsiteY56" fmla="*/ 161814 h 566254"/>
              <a:gd name="connsiteX57" fmla="*/ 10147 w 607639"/>
              <a:gd name="connsiteY57" fmla="*/ 151682 h 566254"/>
              <a:gd name="connsiteX58" fmla="*/ 303775 w 607639"/>
              <a:gd name="connsiteY58" fmla="*/ 121342 h 566254"/>
              <a:gd name="connsiteX59" fmla="*/ 283571 w 607639"/>
              <a:gd name="connsiteY59" fmla="*/ 131474 h 566254"/>
              <a:gd name="connsiteX60" fmla="*/ 303775 w 607639"/>
              <a:gd name="connsiteY60" fmla="*/ 141517 h 566254"/>
              <a:gd name="connsiteX61" fmla="*/ 324068 w 607639"/>
              <a:gd name="connsiteY61" fmla="*/ 131474 h 566254"/>
              <a:gd name="connsiteX62" fmla="*/ 303775 w 607639"/>
              <a:gd name="connsiteY62" fmla="*/ 121342 h 566254"/>
              <a:gd name="connsiteX63" fmla="*/ 299948 w 607639"/>
              <a:gd name="connsiteY63" fmla="*/ 732 h 566254"/>
              <a:gd name="connsiteX64" fmla="*/ 307691 w 607639"/>
              <a:gd name="connsiteY64" fmla="*/ 732 h 566254"/>
              <a:gd name="connsiteX65" fmla="*/ 601320 w 607639"/>
              <a:gd name="connsiteY65" fmla="*/ 122142 h 566254"/>
              <a:gd name="connsiteX66" fmla="*/ 607639 w 607639"/>
              <a:gd name="connsiteY66" fmla="*/ 131474 h 566254"/>
              <a:gd name="connsiteX67" fmla="*/ 601320 w 607639"/>
              <a:gd name="connsiteY67" fmla="*/ 140806 h 566254"/>
              <a:gd name="connsiteX68" fmla="*/ 465853 w 607639"/>
              <a:gd name="connsiteY68" fmla="*/ 196801 h 566254"/>
              <a:gd name="connsiteX69" fmla="*/ 465853 w 607639"/>
              <a:gd name="connsiteY69" fmla="*/ 215021 h 566254"/>
              <a:gd name="connsiteX70" fmla="*/ 587346 w 607639"/>
              <a:gd name="connsiteY70" fmla="*/ 165159 h 566254"/>
              <a:gd name="connsiteX71" fmla="*/ 587346 w 607639"/>
              <a:gd name="connsiteY71" fmla="*/ 161782 h 566254"/>
              <a:gd name="connsiteX72" fmla="*/ 597493 w 607639"/>
              <a:gd name="connsiteY72" fmla="*/ 151650 h 566254"/>
              <a:gd name="connsiteX73" fmla="*/ 607639 w 607639"/>
              <a:gd name="connsiteY73" fmla="*/ 161782 h 566254"/>
              <a:gd name="connsiteX74" fmla="*/ 607639 w 607639"/>
              <a:gd name="connsiteY74" fmla="*/ 171914 h 566254"/>
              <a:gd name="connsiteX75" fmla="*/ 601320 w 607639"/>
              <a:gd name="connsiteY75" fmla="*/ 181247 h 566254"/>
              <a:gd name="connsiteX76" fmla="*/ 465853 w 607639"/>
              <a:gd name="connsiteY76" fmla="*/ 236974 h 566254"/>
              <a:gd name="connsiteX77" fmla="*/ 465853 w 607639"/>
              <a:gd name="connsiteY77" fmla="*/ 362383 h 566254"/>
              <a:gd name="connsiteX78" fmla="*/ 486058 w 607639"/>
              <a:gd name="connsiteY78" fmla="*/ 331808 h 566254"/>
              <a:gd name="connsiteX79" fmla="*/ 486058 w 607639"/>
              <a:gd name="connsiteY79" fmla="*/ 262927 h 566254"/>
              <a:gd name="connsiteX80" fmla="*/ 496205 w 607639"/>
              <a:gd name="connsiteY80" fmla="*/ 252795 h 566254"/>
              <a:gd name="connsiteX81" fmla="*/ 506351 w 607639"/>
              <a:gd name="connsiteY81" fmla="*/ 262927 h 566254"/>
              <a:gd name="connsiteX82" fmla="*/ 506351 w 607639"/>
              <a:gd name="connsiteY82" fmla="*/ 333675 h 566254"/>
              <a:gd name="connsiteX83" fmla="*/ 505817 w 607639"/>
              <a:gd name="connsiteY83" fmla="*/ 336963 h 566254"/>
              <a:gd name="connsiteX84" fmla="*/ 465853 w 607639"/>
              <a:gd name="connsiteY84" fmla="*/ 389402 h 566254"/>
              <a:gd name="connsiteX85" fmla="*/ 465853 w 607639"/>
              <a:gd name="connsiteY85" fmla="*/ 446818 h 566254"/>
              <a:gd name="connsiteX86" fmla="*/ 486058 w 607639"/>
              <a:gd name="connsiteY86" fmla="*/ 475260 h 566254"/>
              <a:gd name="connsiteX87" fmla="*/ 455707 w 607639"/>
              <a:gd name="connsiteY87" fmla="*/ 505568 h 566254"/>
              <a:gd name="connsiteX88" fmla="*/ 425356 w 607639"/>
              <a:gd name="connsiteY88" fmla="*/ 475260 h 566254"/>
              <a:gd name="connsiteX89" fmla="*/ 445560 w 607639"/>
              <a:gd name="connsiteY89" fmla="*/ 446818 h 566254"/>
              <a:gd name="connsiteX90" fmla="*/ 445560 w 607639"/>
              <a:gd name="connsiteY90" fmla="*/ 230041 h 566254"/>
              <a:gd name="connsiteX91" fmla="*/ 445560 w 607639"/>
              <a:gd name="connsiteY91" fmla="*/ 197689 h 566254"/>
              <a:gd name="connsiteX92" fmla="*/ 330031 w 607639"/>
              <a:gd name="connsiteY92" fmla="*/ 154583 h 566254"/>
              <a:gd name="connsiteX93" fmla="*/ 303775 w 607639"/>
              <a:gd name="connsiteY93" fmla="*/ 161782 h 566254"/>
              <a:gd name="connsiteX94" fmla="*/ 263277 w 607639"/>
              <a:gd name="connsiteY94" fmla="*/ 131474 h 566254"/>
              <a:gd name="connsiteX95" fmla="*/ 303775 w 607639"/>
              <a:gd name="connsiteY95" fmla="*/ 101077 h 566254"/>
              <a:gd name="connsiteX96" fmla="*/ 344272 w 607639"/>
              <a:gd name="connsiteY96" fmla="*/ 131474 h 566254"/>
              <a:gd name="connsiteX97" fmla="*/ 343382 w 607639"/>
              <a:gd name="connsiteY97" fmla="*/ 137962 h 566254"/>
              <a:gd name="connsiteX98" fmla="*/ 454728 w 607639"/>
              <a:gd name="connsiteY98" fmla="*/ 179469 h 566254"/>
              <a:gd name="connsiteX99" fmla="*/ 570969 w 607639"/>
              <a:gd name="connsiteY99" fmla="*/ 131474 h 566254"/>
              <a:gd name="connsiteX100" fmla="*/ 303775 w 607639"/>
              <a:gd name="connsiteY100" fmla="*/ 20997 h 566254"/>
              <a:gd name="connsiteX101" fmla="*/ 36581 w 607639"/>
              <a:gd name="connsiteY101" fmla="*/ 131474 h 566254"/>
              <a:gd name="connsiteX102" fmla="*/ 303775 w 607639"/>
              <a:gd name="connsiteY102" fmla="*/ 241862 h 566254"/>
              <a:gd name="connsiteX103" fmla="*/ 406131 w 607639"/>
              <a:gd name="connsiteY103" fmla="*/ 199556 h 566254"/>
              <a:gd name="connsiteX104" fmla="*/ 419393 w 607639"/>
              <a:gd name="connsiteY104" fmla="*/ 205066 h 566254"/>
              <a:gd name="connsiteX105" fmla="*/ 413874 w 607639"/>
              <a:gd name="connsiteY105" fmla="*/ 218220 h 566254"/>
              <a:gd name="connsiteX106" fmla="*/ 307691 w 607639"/>
              <a:gd name="connsiteY106" fmla="*/ 262127 h 566254"/>
              <a:gd name="connsiteX107" fmla="*/ 303775 w 607639"/>
              <a:gd name="connsiteY107" fmla="*/ 262927 h 566254"/>
              <a:gd name="connsiteX108" fmla="*/ 299948 w 607639"/>
              <a:gd name="connsiteY108" fmla="*/ 262127 h 566254"/>
              <a:gd name="connsiteX109" fmla="*/ 6230 w 607639"/>
              <a:gd name="connsiteY109" fmla="*/ 140806 h 566254"/>
              <a:gd name="connsiteX110" fmla="*/ 0 w 607639"/>
              <a:gd name="connsiteY110" fmla="*/ 131474 h 566254"/>
              <a:gd name="connsiteX111" fmla="*/ 6230 w 607639"/>
              <a:gd name="connsiteY111" fmla="*/ 122142 h 56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07639" h="566254">
                <a:moveTo>
                  <a:pt x="455711" y="515659"/>
                </a:moveTo>
                <a:cubicBezTo>
                  <a:pt x="461327" y="515659"/>
                  <a:pt x="465873" y="520194"/>
                  <a:pt x="465873" y="525796"/>
                </a:cubicBezTo>
                <a:lnTo>
                  <a:pt x="465873" y="556117"/>
                </a:lnTo>
                <a:cubicBezTo>
                  <a:pt x="465873" y="561719"/>
                  <a:pt x="461327" y="566254"/>
                  <a:pt x="455711" y="566254"/>
                </a:cubicBezTo>
                <a:cubicBezTo>
                  <a:pt x="450096" y="566254"/>
                  <a:pt x="445550" y="561719"/>
                  <a:pt x="445550" y="556117"/>
                </a:cubicBezTo>
                <a:lnTo>
                  <a:pt x="445550" y="525796"/>
                </a:lnTo>
                <a:cubicBezTo>
                  <a:pt x="445550" y="520194"/>
                  <a:pt x="450096" y="515659"/>
                  <a:pt x="455711" y="515659"/>
                </a:cubicBezTo>
                <a:close/>
                <a:moveTo>
                  <a:pt x="483639" y="505931"/>
                </a:moveTo>
                <a:cubicBezTo>
                  <a:pt x="489076" y="504509"/>
                  <a:pt x="494513" y="507885"/>
                  <a:pt x="495939" y="513305"/>
                </a:cubicBezTo>
                <a:lnTo>
                  <a:pt x="506010" y="553728"/>
                </a:lnTo>
                <a:cubicBezTo>
                  <a:pt x="507436" y="559147"/>
                  <a:pt x="504138" y="564566"/>
                  <a:pt x="498702" y="565988"/>
                </a:cubicBezTo>
                <a:cubicBezTo>
                  <a:pt x="497811" y="566165"/>
                  <a:pt x="497008" y="566254"/>
                  <a:pt x="496206" y="566254"/>
                </a:cubicBezTo>
                <a:cubicBezTo>
                  <a:pt x="491661" y="566254"/>
                  <a:pt x="487561" y="563234"/>
                  <a:pt x="486402" y="558614"/>
                </a:cubicBezTo>
                <a:lnTo>
                  <a:pt x="476242" y="518191"/>
                </a:lnTo>
                <a:cubicBezTo>
                  <a:pt x="474905" y="512772"/>
                  <a:pt x="478203" y="507263"/>
                  <a:pt x="483639" y="505931"/>
                </a:cubicBezTo>
                <a:close/>
                <a:moveTo>
                  <a:pt x="427732" y="505931"/>
                </a:moveTo>
                <a:cubicBezTo>
                  <a:pt x="433156" y="507263"/>
                  <a:pt x="436447" y="512772"/>
                  <a:pt x="435113" y="518191"/>
                </a:cubicBezTo>
                <a:lnTo>
                  <a:pt x="424975" y="558614"/>
                </a:lnTo>
                <a:cubicBezTo>
                  <a:pt x="423819" y="563234"/>
                  <a:pt x="419728" y="566254"/>
                  <a:pt x="415192" y="566254"/>
                </a:cubicBezTo>
                <a:cubicBezTo>
                  <a:pt x="414392" y="566254"/>
                  <a:pt x="413591" y="566165"/>
                  <a:pt x="412702" y="565988"/>
                </a:cubicBezTo>
                <a:cubicBezTo>
                  <a:pt x="407277" y="564566"/>
                  <a:pt x="403987" y="559147"/>
                  <a:pt x="405410" y="553728"/>
                </a:cubicBezTo>
                <a:lnTo>
                  <a:pt x="415459" y="513305"/>
                </a:lnTo>
                <a:cubicBezTo>
                  <a:pt x="416793" y="507885"/>
                  <a:pt x="422307" y="504509"/>
                  <a:pt x="427732" y="505931"/>
                </a:cubicBezTo>
                <a:close/>
                <a:moveTo>
                  <a:pt x="455707" y="465128"/>
                </a:moveTo>
                <a:cubicBezTo>
                  <a:pt x="450100" y="465128"/>
                  <a:pt x="445560" y="469660"/>
                  <a:pt x="445560" y="475260"/>
                </a:cubicBezTo>
                <a:cubicBezTo>
                  <a:pt x="445560" y="480859"/>
                  <a:pt x="450100" y="485392"/>
                  <a:pt x="455707" y="485392"/>
                </a:cubicBezTo>
                <a:cubicBezTo>
                  <a:pt x="461314" y="485392"/>
                  <a:pt x="465853" y="480859"/>
                  <a:pt x="465853" y="475260"/>
                </a:cubicBezTo>
                <a:cubicBezTo>
                  <a:pt x="465853" y="469660"/>
                  <a:pt x="461314" y="465128"/>
                  <a:pt x="455707" y="465128"/>
                </a:cubicBezTo>
                <a:close/>
                <a:moveTo>
                  <a:pt x="111408" y="252803"/>
                </a:moveTo>
                <a:cubicBezTo>
                  <a:pt x="116927" y="252803"/>
                  <a:pt x="121467" y="257335"/>
                  <a:pt x="121467" y="262935"/>
                </a:cubicBezTo>
                <a:lnTo>
                  <a:pt x="121467" y="331636"/>
                </a:lnTo>
                <a:cubicBezTo>
                  <a:pt x="127341" y="344256"/>
                  <a:pt x="167931" y="420334"/>
                  <a:pt x="293705" y="424334"/>
                </a:cubicBezTo>
                <a:lnTo>
                  <a:pt x="293705" y="333680"/>
                </a:lnTo>
                <a:cubicBezTo>
                  <a:pt x="293705" y="328081"/>
                  <a:pt x="298245" y="323548"/>
                  <a:pt x="303764" y="323548"/>
                </a:cubicBezTo>
                <a:cubicBezTo>
                  <a:pt x="309372" y="323548"/>
                  <a:pt x="313911" y="328081"/>
                  <a:pt x="313911" y="333680"/>
                </a:cubicBezTo>
                <a:lnTo>
                  <a:pt x="313911" y="424422"/>
                </a:lnTo>
                <a:cubicBezTo>
                  <a:pt x="359397" y="422911"/>
                  <a:pt x="391441" y="411891"/>
                  <a:pt x="410668" y="402381"/>
                </a:cubicBezTo>
                <a:cubicBezTo>
                  <a:pt x="415741" y="399893"/>
                  <a:pt x="421794" y="401937"/>
                  <a:pt x="424287" y="407003"/>
                </a:cubicBezTo>
                <a:cubicBezTo>
                  <a:pt x="426779" y="411980"/>
                  <a:pt x="424732" y="418023"/>
                  <a:pt x="419658" y="420512"/>
                </a:cubicBezTo>
                <a:cubicBezTo>
                  <a:pt x="397138" y="431621"/>
                  <a:pt x="358684" y="444953"/>
                  <a:pt x="303764" y="444953"/>
                </a:cubicBezTo>
                <a:cubicBezTo>
                  <a:pt x="146835" y="444953"/>
                  <a:pt x="103753" y="341857"/>
                  <a:pt x="101973" y="337502"/>
                </a:cubicBezTo>
                <a:cubicBezTo>
                  <a:pt x="101528" y="336257"/>
                  <a:pt x="101261" y="335013"/>
                  <a:pt x="101261" y="333680"/>
                </a:cubicBezTo>
                <a:lnTo>
                  <a:pt x="101261" y="262935"/>
                </a:lnTo>
                <a:cubicBezTo>
                  <a:pt x="101261" y="257335"/>
                  <a:pt x="105801" y="252803"/>
                  <a:pt x="111408" y="252803"/>
                </a:cubicBezTo>
                <a:close/>
                <a:moveTo>
                  <a:pt x="10147" y="151682"/>
                </a:moveTo>
                <a:cubicBezTo>
                  <a:pt x="15754" y="151682"/>
                  <a:pt x="20294" y="156215"/>
                  <a:pt x="20294" y="161814"/>
                </a:cubicBezTo>
                <a:lnTo>
                  <a:pt x="20294" y="165191"/>
                </a:lnTo>
                <a:lnTo>
                  <a:pt x="303787" y="282333"/>
                </a:lnTo>
                <a:lnTo>
                  <a:pt x="411310" y="237894"/>
                </a:lnTo>
                <a:cubicBezTo>
                  <a:pt x="416473" y="235761"/>
                  <a:pt x="422436" y="238250"/>
                  <a:pt x="424573" y="243405"/>
                </a:cubicBezTo>
                <a:cubicBezTo>
                  <a:pt x="426709" y="248560"/>
                  <a:pt x="424217" y="254426"/>
                  <a:pt x="419054" y="256559"/>
                </a:cubicBezTo>
                <a:lnTo>
                  <a:pt x="307704" y="302598"/>
                </a:lnTo>
                <a:cubicBezTo>
                  <a:pt x="306458" y="303131"/>
                  <a:pt x="305123" y="303398"/>
                  <a:pt x="303787" y="303398"/>
                </a:cubicBezTo>
                <a:cubicBezTo>
                  <a:pt x="302541" y="303398"/>
                  <a:pt x="301206" y="303131"/>
                  <a:pt x="299960" y="302598"/>
                </a:cubicBezTo>
                <a:lnTo>
                  <a:pt x="6231" y="181278"/>
                </a:lnTo>
                <a:cubicBezTo>
                  <a:pt x="2492" y="179679"/>
                  <a:pt x="0" y="176035"/>
                  <a:pt x="0" y="171946"/>
                </a:cubicBezTo>
                <a:lnTo>
                  <a:pt x="0" y="161814"/>
                </a:lnTo>
                <a:cubicBezTo>
                  <a:pt x="0" y="156215"/>
                  <a:pt x="4539" y="151682"/>
                  <a:pt x="10147" y="151682"/>
                </a:cubicBezTo>
                <a:close/>
                <a:moveTo>
                  <a:pt x="303775" y="121342"/>
                </a:moveTo>
                <a:cubicBezTo>
                  <a:pt x="291403" y="121342"/>
                  <a:pt x="283571" y="127297"/>
                  <a:pt x="283571" y="131474"/>
                </a:cubicBezTo>
                <a:cubicBezTo>
                  <a:pt x="283571" y="135563"/>
                  <a:pt x="291403" y="141517"/>
                  <a:pt x="303775" y="141517"/>
                </a:cubicBezTo>
                <a:cubicBezTo>
                  <a:pt x="316147" y="141517"/>
                  <a:pt x="324068" y="135563"/>
                  <a:pt x="324068" y="131474"/>
                </a:cubicBezTo>
                <a:cubicBezTo>
                  <a:pt x="324068" y="127297"/>
                  <a:pt x="316147" y="121342"/>
                  <a:pt x="303775" y="121342"/>
                </a:cubicBezTo>
                <a:close/>
                <a:moveTo>
                  <a:pt x="299948" y="732"/>
                </a:moveTo>
                <a:cubicBezTo>
                  <a:pt x="302440" y="-245"/>
                  <a:pt x="305199" y="-245"/>
                  <a:pt x="307691" y="732"/>
                </a:cubicBezTo>
                <a:lnTo>
                  <a:pt x="601320" y="122142"/>
                </a:lnTo>
                <a:cubicBezTo>
                  <a:pt x="605147" y="123653"/>
                  <a:pt x="607639" y="127386"/>
                  <a:pt x="607639" y="131474"/>
                </a:cubicBezTo>
                <a:cubicBezTo>
                  <a:pt x="607639" y="135563"/>
                  <a:pt x="605147" y="139207"/>
                  <a:pt x="601320" y="140806"/>
                </a:cubicBezTo>
                <a:lnTo>
                  <a:pt x="465853" y="196801"/>
                </a:lnTo>
                <a:lnTo>
                  <a:pt x="465853" y="215021"/>
                </a:lnTo>
                <a:lnTo>
                  <a:pt x="587346" y="165159"/>
                </a:lnTo>
                <a:lnTo>
                  <a:pt x="587346" y="161782"/>
                </a:lnTo>
                <a:cubicBezTo>
                  <a:pt x="587346" y="156183"/>
                  <a:pt x="591885" y="151650"/>
                  <a:pt x="597493" y="151650"/>
                </a:cubicBezTo>
                <a:cubicBezTo>
                  <a:pt x="603100" y="151650"/>
                  <a:pt x="607639" y="156183"/>
                  <a:pt x="607639" y="161782"/>
                </a:cubicBezTo>
                <a:lnTo>
                  <a:pt x="607639" y="171914"/>
                </a:lnTo>
                <a:cubicBezTo>
                  <a:pt x="607639" y="176003"/>
                  <a:pt x="605147" y="179647"/>
                  <a:pt x="601320" y="181247"/>
                </a:cubicBezTo>
                <a:lnTo>
                  <a:pt x="465853" y="236974"/>
                </a:lnTo>
                <a:lnTo>
                  <a:pt x="465853" y="362383"/>
                </a:lnTo>
                <a:cubicBezTo>
                  <a:pt x="478225" y="349318"/>
                  <a:pt x="484367" y="336075"/>
                  <a:pt x="486058" y="331808"/>
                </a:cubicBezTo>
                <a:lnTo>
                  <a:pt x="486058" y="262927"/>
                </a:lnTo>
                <a:cubicBezTo>
                  <a:pt x="486058" y="257327"/>
                  <a:pt x="490597" y="252795"/>
                  <a:pt x="496205" y="252795"/>
                </a:cubicBezTo>
                <a:cubicBezTo>
                  <a:pt x="501812" y="252795"/>
                  <a:pt x="506351" y="257327"/>
                  <a:pt x="506351" y="262927"/>
                </a:cubicBezTo>
                <a:lnTo>
                  <a:pt x="506351" y="333675"/>
                </a:lnTo>
                <a:cubicBezTo>
                  <a:pt x="506351" y="334830"/>
                  <a:pt x="506173" y="335897"/>
                  <a:pt x="505817" y="336963"/>
                </a:cubicBezTo>
                <a:cubicBezTo>
                  <a:pt x="505372" y="338297"/>
                  <a:pt x="494869" y="367449"/>
                  <a:pt x="465853" y="389402"/>
                </a:cubicBezTo>
                <a:lnTo>
                  <a:pt x="465853" y="446818"/>
                </a:lnTo>
                <a:cubicBezTo>
                  <a:pt x="477602" y="450996"/>
                  <a:pt x="486058" y="462106"/>
                  <a:pt x="486058" y="475260"/>
                </a:cubicBezTo>
                <a:cubicBezTo>
                  <a:pt x="486058" y="491969"/>
                  <a:pt x="472440" y="505568"/>
                  <a:pt x="455707" y="505568"/>
                </a:cubicBezTo>
                <a:cubicBezTo>
                  <a:pt x="438974" y="505568"/>
                  <a:pt x="425356" y="491969"/>
                  <a:pt x="425356" y="475260"/>
                </a:cubicBezTo>
                <a:cubicBezTo>
                  <a:pt x="425356" y="462106"/>
                  <a:pt x="433812" y="450996"/>
                  <a:pt x="445560" y="446818"/>
                </a:cubicBezTo>
                <a:lnTo>
                  <a:pt x="445560" y="230041"/>
                </a:lnTo>
                <a:lnTo>
                  <a:pt x="445560" y="197689"/>
                </a:lnTo>
                <a:lnTo>
                  <a:pt x="330031" y="154583"/>
                </a:lnTo>
                <a:cubicBezTo>
                  <a:pt x="323000" y="159027"/>
                  <a:pt x="313921" y="161782"/>
                  <a:pt x="303775" y="161782"/>
                </a:cubicBezTo>
                <a:cubicBezTo>
                  <a:pt x="281079" y="161782"/>
                  <a:pt x="263277" y="148450"/>
                  <a:pt x="263277" y="131474"/>
                </a:cubicBezTo>
                <a:cubicBezTo>
                  <a:pt x="263277" y="114409"/>
                  <a:pt x="281079" y="101077"/>
                  <a:pt x="303775" y="101077"/>
                </a:cubicBezTo>
                <a:cubicBezTo>
                  <a:pt x="326560" y="101077"/>
                  <a:pt x="344272" y="114409"/>
                  <a:pt x="344272" y="131474"/>
                </a:cubicBezTo>
                <a:cubicBezTo>
                  <a:pt x="344272" y="133696"/>
                  <a:pt x="343916" y="135829"/>
                  <a:pt x="343382" y="137962"/>
                </a:cubicBezTo>
                <a:lnTo>
                  <a:pt x="454728" y="179469"/>
                </a:lnTo>
                <a:lnTo>
                  <a:pt x="570969" y="131474"/>
                </a:lnTo>
                <a:lnTo>
                  <a:pt x="303775" y="20997"/>
                </a:lnTo>
                <a:lnTo>
                  <a:pt x="36581" y="131474"/>
                </a:lnTo>
                <a:lnTo>
                  <a:pt x="303775" y="241862"/>
                </a:lnTo>
                <a:lnTo>
                  <a:pt x="406131" y="199556"/>
                </a:lnTo>
                <a:cubicBezTo>
                  <a:pt x="411293" y="197423"/>
                  <a:pt x="417257" y="199911"/>
                  <a:pt x="419393" y="205066"/>
                </a:cubicBezTo>
                <a:cubicBezTo>
                  <a:pt x="421529" y="210221"/>
                  <a:pt x="419037" y="216176"/>
                  <a:pt x="413874" y="218220"/>
                </a:cubicBezTo>
                <a:lnTo>
                  <a:pt x="307691" y="262127"/>
                </a:lnTo>
                <a:cubicBezTo>
                  <a:pt x="306445" y="262660"/>
                  <a:pt x="305110" y="262927"/>
                  <a:pt x="303775" y="262927"/>
                </a:cubicBezTo>
                <a:cubicBezTo>
                  <a:pt x="302529" y="262927"/>
                  <a:pt x="301194" y="262660"/>
                  <a:pt x="299948" y="262127"/>
                </a:cubicBezTo>
                <a:lnTo>
                  <a:pt x="6230" y="140806"/>
                </a:lnTo>
                <a:cubicBezTo>
                  <a:pt x="2492" y="139207"/>
                  <a:pt x="0" y="135563"/>
                  <a:pt x="0" y="131474"/>
                </a:cubicBezTo>
                <a:cubicBezTo>
                  <a:pt x="0" y="127386"/>
                  <a:pt x="2492" y="123653"/>
                  <a:pt x="6230" y="12214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TextBox 32"/>
          <p:cNvSpPr txBox="1"/>
          <p:nvPr/>
        </p:nvSpPr>
        <p:spPr>
          <a:xfrm>
            <a:off x="2590370" y="2961341"/>
            <a:ext cx="659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Design and Implementation of web APP for Western Food Making and Communication Based on </a:t>
            </a:r>
            <a:r>
              <a:rPr lang="en-US" altLang="zh-CN" sz="1400" dirty="0" err="1"/>
              <a:t>Vure</a:t>
            </a:r>
            <a:endParaRPr lang="zh-CN" altLang="zh-CN" sz="1400" dirty="0"/>
          </a:p>
        </p:txBody>
      </p:sp>
      <p:sp>
        <p:nvSpPr>
          <p:cNvPr id="16" name="TextBox 32"/>
          <p:cNvSpPr txBox="1"/>
          <p:nvPr/>
        </p:nvSpPr>
        <p:spPr>
          <a:xfrm>
            <a:off x="6235047" y="3576106"/>
            <a:ext cx="389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计算机科学与技术</a:t>
            </a:r>
          </a:p>
        </p:txBody>
      </p:sp>
      <p:sp>
        <p:nvSpPr>
          <p:cNvPr id="18" name="文本框 18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6096000" y="4425702"/>
            <a:ext cx="4034726" cy="52565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指导教师：窦乔</a:t>
            </a:r>
            <a:endParaRPr 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5660" y="220980"/>
            <a:ext cx="320357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项目的系统实现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管理员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2EDD0A-8DE4-B7A5-90E1-A71D2022B5C4}"/>
              </a:ext>
            </a:extLst>
          </p:cNvPr>
          <p:cNvSpPr txBox="1"/>
          <p:nvPr/>
        </p:nvSpPr>
        <p:spPr>
          <a:xfrm>
            <a:off x="1632155" y="32443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商品管理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7F68968-E84C-686C-8D74-051EC64AA6B9}"/>
              </a:ext>
            </a:extLst>
          </p:cNvPr>
          <p:cNvSpPr txBox="1"/>
          <p:nvPr/>
        </p:nvSpPr>
        <p:spPr>
          <a:xfrm>
            <a:off x="8341296" y="32443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文章管理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9FC0951-A725-5234-1B68-FE4BC835697E}"/>
              </a:ext>
            </a:extLst>
          </p:cNvPr>
          <p:cNvSpPr txBox="1"/>
          <p:nvPr/>
        </p:nvSpPr>
        <p:spPr>
          <a:xfrm>
            <a:off x="1862987" y="62308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轮播图管理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062F18-3F4B-30F7-D927-771B1BD8894C}"/>
              </a:ext>
            </a:extLst>
          </p:cNvPr>
          <p:cNvSpPr txBox="1"/>
          <p:nvPr/>
        </p:nvSpPr>
        <p:spPr>
          <a:xfrm>
            <a:off x="8681884" y="62308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订单管理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7B542F-E062-8C22-D756-B895F38A7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82" y="824912"/>
            <a:ext cx="3960000" cy="24194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1AA253A-3FDE-8490-E0E6-5077DE111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970" y="470792"/>
            <a:ext cx="3960000" cy="24227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1785501-D8E0-02AD-5FDB-99308A794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30" y="3748242"/>
            <a:ext cx="3960000" cy="241372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24241A2-73B7-1DC5-D6A7-BCFE27C435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976" y="3613666"/>
            <a:ext cx="3960000" cy="245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0942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5660" y="220980"/>
            <a:ext cx="320357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项目的系统实现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管理员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2EDD0A-8DE4-B7A5-90E1-A71D2022B5C4}"/>
              </a:ext>
            </a:extLst>
          </p:cNvPr>
          <p:cNvSpPr txBox="1"/>
          <p:nvPr/>
        </p:nvSpPr>
        <p:spPr>
          <a:xfrm>
            <a:off x="1634712" y="33392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用户管理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7F68968-E84C-686C-8D74-051EC64AA6B9}"/>
              </a:ext>
            </a:extLst>
          </p:cNvPr>
          <p:cNvSpPr txBox="1"/>
          <p:nvPr/>
        </p:nvSpPr>
        <p:spPr>
          <a:xfrm>
            <a:off x="8341296" y="33468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公告管理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A7FB27-BDBE-E29A-2ACD-2F3869491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47" y="805882"/>
            <a:ext cx="3960000" cy="24566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CF8511-318A-4376-B072-50559CE59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294" y="843914"/>
            <a:ext cx="3960000" cy="241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0638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5660" y="220980"/>
            <a:ext cx="320357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项目的系统实现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用户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68A841F-69C2-9C1E-0E04-0B567A16F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450" y="1155603"/>
            <a:ext cx="2160000" cy="387677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80747B7-0C8C-F09C-685A-C3D204F45757}"/>
              </a:ext>
            </a:extLst>
          </p:cNvPr>
          <p:cNvSpPr txBox="1"/>
          <p:nvPr/>
        </p:nvSpPr>
        <p:spPr>
          <a:xfrm>
            <a:off x="1207402" y="50323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文章查询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9A19530-1D83-24E2-E23E-994402CF6E87}"/>
              </a:ext>
            </a:extLst>
          </p:cNvPr>
          <p:cNvSpPr txBox="1"/>
          <p:nvPr/>
        </p:nvSpPr>
        <p:spPr>
          <a:xfrm>
            <a:off x="4039235" y="50755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文章评论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64E5F82-3085-EC28-B97B-899188774E81}"/>
              </a:ext>
            </a:extLst>
          </p:cNvPr>
          <p:cNvSpPr txBox="1"/>
          <p:nvPr/>
        </p:nvSpPr>
        <p:spPr>
          <a:xfrm>
            <a:off x="6919703" y="51504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文章发布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075A89F-C759-197F-1E8F-4DC89E591250}"/>
              </a:ext>
            </a:extLst>
          </p:cNvPr>
          <p:cNvSpPr txBox="1"/>
          <p:nvPr/>
        </p:nvSpPr>
        <p:spPr>
          <a:xfrm>
            <a:off x="9513943" y="51504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看车预约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E7B832-0577-135B-2662-35DA5469F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31" y="1126831"/>
            <a:ext cx="2160000" cy="38288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CB8777-59D0-9BD0-6099-54AD0060E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811" y="1126831"/>
            <a:ext cx="2160000" cy="385672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0FF218D-A780-FEDE-323F-1F6FD85169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3321" y="1155603"/>
            <a:ext cx="2160000" cy="386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2228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5660" y="220980"/>
            <a:ext cx="320357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项目的系统实现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用户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80747B7-0C8C-F09C-685A-C3D204F45757}"/>
              </a:ext>
            </a:extLst>
          </p:cNvPr>
          <p:cNvSpPr txBox="1"/>
          <p:nvPr/>
        </p:nvSpPr>
        <p:spPr>
          <a:xfrm>
            <a:off x="1207402" y="50323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收藏管理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9A19530-1D83-24E2-E23E-994402CF6E87}"/>
              </a:ext>
            </a:extLst>
          </p:cNvPr>
          <p:cNvSpPr txBox="1"/>
          <p:nvPr/>
        </p:nvSpPr>
        <p:spPr>
          <a:xfrm>
            <a:off x="4039235" y="50755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订单管理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3993AF-70A9-8850-CBA3-8A990B5B1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97" y="1142088"/>
            <a:ext cx="2160000" cy="38100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A69C4A-1B15-81A9-779B-663251B70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570" y="1112487"/>
            <a:ext cx="2160000" cy="38396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008786C-4F34-A795-B992-26501CB83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500" y="1112487"/>
            <a:ext cx="2160000" cy="381446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112CCF2-C59B-84FA-B4B9-49200FE47361}"/>
              </a:ext>
            </a:extLst>
          </p:cNvPr>
          <p:cNvSpPr txBox="1"/>
          <p:nvPr/>
        </p:nvSpPr>
        <p:spPr>
          <a:xfrm>
            <a:off x="7073385" y="50892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地址管理</a:t>
            </a:r>
          </a:p>
        </p:txBody>
      </p:sp>
    </p:spTree>
    <p:extLst>
      <p:ext uri="{BB962C8B-B14F-4D97-AF65-F5344CB8AC3E}">
        <p14:creationId xmlns:p14="http://schemas.microsoft.com/office/powerpoint/2010/main" val="195536543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-114300" y="2019739"/>
            <a:ext cx="9566030" cy="3667736"/>
          </a:xfrm>
          <a:prstGeom prst="rect">
            <a:avLst/>
          </a:prstGeom>
          <a:gradFill flip="none" rotWithShape="1">
            <a:gsLst>
              <a:gs pos="0">
                <a:srgbClr val="EDDDC6"/>
              </a:gs>
              <a:gs pos="50000">
                <a:srgbClr val="EDDDC6">
                  <a:alpha val="54000"/>
                </a:srgbClr>
              </a:gs>
              <a:gs pos="100000">
                <a:srgbClr val="EDDDC6">
                  <a:alpha val="2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8211282" y="2067828"/>
            <a:ext cx="2691912" cy="2691912"/>
          </a:xfrm>
          <a:prstGeom prst="ellipse">
            <a:avLst/>
          </a:prstGeom>
          <a:solidFill>
            <a:schemeClr val="bg1"/>
          </a:solidFill>
          <a:ln>
            <a:solidFill>
              <a:srgbClr val="F1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5660" y="220980"/>
            <a:ext cx="320357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pc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系统总结</a:t>
            </a:r>
            <a:endParaRPr kumimoji="1" lang="zh-CN" altLang="en-US" sz="2000" spc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4458" y="1946590"/>
            <a:ext cx="7637014" cy="419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西餐商城系统是一个融合购物和社区交流功能的在线平台，通过 </a:t>
            </a:r>
            <a:r>
              <a:rPr lang="en-US" altLang="zh-CN" dirty="0"/>
              <a:t>Vue.js</a:t>
            </a:r>
            <a:r>
              <a:rPr lang="zh-CN" altLang="en-US" dirty="0"/>
              <a:t>、</a:t>
            </a:r>
            <a:r>
              <a:rPr lang="en-US" altLang="zh-CN" dirty="0"/>
              <a:t>Node.js</a:t>
            </a:r>
            <a:r>
              <a:rPr lang="zh-CN" altLang="en-US" dirty="0"/>
              <a:t>（</a:t>
            </a:r>
            <a:r>
              <a:rPr lang="en-US" altLang="zh-CN" dirty="0"/>
              <a:t>Koa</a:t>
            </a:r>
            <a:r>
              <a:rPr lang="zh-CN" altLang="en-US" dirty="0"/>
              <a:t>框架）和 </a:t>
            </a:r>
            <a:r>
              <a:rPr lang="en-US" altLang="zh-CN" dirty="0"/>
              <a:t>MySQL </a:t>
            </a:r>
            <a:r>
              <a:rPr lang="zh-CN" altLang="en-US" dirty="0"/>
              <a:t>数据库等现代技术构建而成。用户可以在商城中轻松浏览和购买各类西餐相关商品，同时也可以在交流社区中分享自己的西餐制作心得和交流烹饪技巧。这个系统填补了当前西餐制作交流平台的不足，为西餐爱好者提供了一个专业、互动性强、用户友好的在线社区。通过商城功能，用户能够方便地获取到所需的西餐商品，而通过交流社区，用户能够丰富自己的西餐制作知识，扩展交流圈子，享受到更丰富的西餐文化乐趣。综上所述，西餐商城系统不仅是一个购物平台，更是一个连接西餐爱好者的社区，为用户提供了一个全方位的西餐体验，丰富了人们的生活。</a:t>
            </a:r>
            <a:endParaRPr lang="zh-CN" altLang="zh-CN" dirty="0"/>
          </a:p>
        </p:txBody>
      </p:sp>
      <p:sp>
        <p:nvSpPr>
          <p:cNvPr id="14" name="椭圆 13"/>
          <p:cNvSpPr/>
          <p:nvPr/>
        </p:nvSpPr>
        <p:spPr>
          <a:xfrm>
            <a:off x="8330711" y="2189285"/>
            <a:ext cx="2470638" cy="2470638"/>
          </a:xfrm>
          <a:prstGeom prst="ellipse">
            <a:avLst/>
          </a:prstGeom>
          <a:solidFill>
            <a:srgbClr val="B367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853853" y="2989493"/>
            <a:ext cx="1529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总结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571125"/>
            <a:ext cx="9566030" cy="3667736"/>
          </a:xfrm>
          <a:prstGeom prst="rect">
            <a:avLst/>
          </a:prstGeom>
          <a:gradFill flip="none" rotWithShape="1">
            <a:gsLst>
              <a:gs pos="0">
                <a:srgbClr val="EDDDC6"/>
              </a:gs>
              <a:gs pos="50000">
                <a:srgbClr val="EDDDC6">
                  <a:alpha val="54000"/>
                </a:srgbClr>
              </a:gs>
              <a:gs pos="100000">
                <a:srgbClr val="EDDDC6">
                  <a:alpha val="2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8211282" y="2067828"/>
            <a:ext cx="2691912" cy="2691912"/>
          </a:xfrm>
          <a:prstGeom prst="ellipse">
            <a:avLst/>
          </a:prstGeom>
          <a:solidFill>
            <a:schemeClr val="bg1"/>
          </a:solidFill>
          <a:ln>
            <a:solidFill>
              <a:srgbClr val="F1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5660" y="220980"/>
            <a:ext cx="320357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spc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致谢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5009" y="2320078"/>
            <a:ext cx="693622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岁月如梭，</a:t>
            </a:r>
            <a:r>
              <a:rPr lang="zh-CN" altLang="en-US" dirty="0"/>
              <a:t>经过三个多月的设计制作，随着我基本完成了我毕设系统的各个功能模块，</a:t>
            </a:r>
            <a:r>
              <a:rPr lang="zh-CN" altLang="zh-CN" dirty="0"/>
              <a:t>我的大学生活</a:t>
            </a:r>
            <a:r>
              <a:rPr lang="zh-CN" altLang="en-US" dirty="0"/>
              <a:t>也</a:t>
            </a:r>
            <a:r>
              <a:rPr lang="zh-CN" altLang="zh-CN" dirty="0"/>
              <a:t>即将划上句号。在这</a:t>
            </a:r>
            <a:r>
              <a:rPr lang="zh-CN" altLang="en-US" dirty="0"/>
              <a:t>里</a:t>
            </a:r>
            <a:r>
              <a:rPr lang="zh-CN" altLang="zh-CN" dirty="0"/>
              <a:t>，我要深深地感谢我的导师</a:t>
            </a:r>
            <a:r>
              <a:rPr lang="zh-CN" altLang="en-US" dirty="0"/>
              <a:t>窦乔</a:t>
            </a:r>
            <a:r>
              <a:rPr lang="zh-CN" altLang="zh-CN" dirty="0"/>
              <a:t>老师</a:t>
            </a:r>
            <a:r>
              <a:rPr lang="zh-CN" altLang="en-US" dirty="0"/>
              <a:t>和帮助过我的同学们</a:t>
            </a:r>
            <a:r>
              <a:rPr lang="zh-CN" altLang="zh-CN" dirty="0"/>
              <a:t>！</a:t>
            </a:r>
            <a:r>
              <a:rPr lang="zh-CN" altLang="en-US" dirty="0"/>
              <a:t>窦</a:t>
            </a:r>
            <a:r>
              <a:rPr lang="zh-CN" altLang="zh-CN" dirty="0"/>
              <a:t>老师无论在论文的撰写和修改上都给予我无微不至的关怀和帮助，让我能够不断进步与成长。祝</a:t>
            </a:r>
            <a:r>
              <a:rPr lang="zh-CN" altLang="en-US" dirty="0"/>
              <a:t>愿</a:t>
            </a:r>
            <a:r>
              <a:rPr lang="zh-CN" altLang="zh-CN" dirty="0"/>
              <a:t>我的老师和同学们越来越好，不断进步！</a:t>
            </a:r>
          </a:p>
        </p:txBody>
      </p:sp>
      <p:sp>
        <p:nvSpPr>
          <p:cNvPr id="14" name="椭圆 13"/>
          <p:cNvSpPr/>
          <p:nvPr/>
        </p:nvSpPr>
        <p:spPr>
          <a:xfrm>
            <a:off x="8330711" y="2189285"/>
            <a:ext cx="2470638" cy="2470638"/>
          </a:xfrm>
          <a:prstGeom prst="ellipse">
            <a:avLst/>
          </a:prstGeom>
          <a:solidFill>
            <a:srgbClr val="B367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853853" y="2989493"/>
            <a:ext cx="1529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致谢</a:t>
            </a:r>
          </a:p>
        </p:txBody>
      </p:sp>
    </p:spTree>
    <p:extLst>
      <p:ext uri="{BB962C8B-B14F-4D97-AF65-F5344CB8AC3E}">
        <p14:creationId xmlns:p14="http://schemas.microsoft.com/office/powerpoint/2010/main" val="323552566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39" y="863816"/>
            <a:ext cx="9030032" cy="59941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92538" cy="31213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1203"/>
            <a:ext cx="2344024" cy="19067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988" y="3794372"/>
            <a:ext cx="1172012" cy="23136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505" y="0"/>
            <a:ext cx="710495" cy="1858217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348105" y="963930"/>
            <a:ext cx="9495155" cy="4930140"/>
            <a:chOff x="671" y="1077"/>
            <a:chExt cx="17888" cy="8646"/>
          </a:xfrm>
        </p:grpSpPr>
        <p:sp>
          <p:nvSpPr>
            <p:cNvPr id="17" name="矩形 16"/>
            <p:cNvSpPr/>
            <p:nvPr/>
          </p:nvSpPr>
          <p:spPr>
            <a:xfrm>
              <a:off x="671" y="1077"/>
              <a:ext cx="17888" cy="86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1341" y="1589"/>
              <a:ext cx="16515" cy="7621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3238500" y="3247390"/>
            <a:ext cx="57150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57" name="文本框 13"/>
          <p:cNvSpPr txBox="1"/>
          <p:nvPr userDrawn="1"/>
        </p:nvSpPr>
        <p:spPr>
          <a:xfrm>
            <a:off x="2042160" y="2768600"/>
            <a:ext cx="810704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答辩完毕，感谢聆听</a:t>
            </a:r>
          </a:p>
        </p:txBody>
      </p:sp>
      <p:sp>
        <p:nvSpPr>
          <p:cNvPr id="25" name="mortarboard_182327"/>
          <p:cNvSpPr>
            <a:spLocks noChangeAspect="1"/>
          </p:cNvSpPr>
          <p:nvPr/>
        </p:nvSpPr>
        <p:spPr bwMode="auto">
          <a:xfrm>
            <a:off x="5617581" y="1777256"/>
            <a:ext cx="956840" cy="891670"/>
          </a:xfrm>
          <a:custGeom>
            <a:avLst/>
            <a:gdLst>
              <a:gd name="connsiteX0" fmla="*/ 455711 w 607639"/>
              <a:gd name="connsiteY0" fmla="*/ 515659 h 566254"/>
              <a:gd name="connsiteX1" fmla="*/ 465873 w 607639"/>
              <a:gd name="connsiteY1" fmla="*/ 525796 h 566254"/>
              <a:gd name="connsiteX2" fmla="*/ 465873 w 607639"/>
              <a:gd name="connsiteY2" fmla="*/ 556117 h 566254"/>
              <a:gd name="connsiteX3" fmla="*/ 455711 w 607639"/>
              <a:gd name="connsiteY3" fmla="*/ 566254 h 566254"/>
              <a:gd name="connsiteX4" fmla="*/ 445550 w 607639"/>
              <a:gd name="connsiteY4" fmla="*/ 556117 h 566254"/>
              <a:gd name="connsiteX5" fmla="*/ 445550 w 607639"/>
              <a:gd name="connsiteY5" fmla="*/ 525796 h 566254"/>
              <a:gd name="connsiteX6" fmla="*/ 455711 w 607639"/>
              <a:gd name="connsiteY6" fmla="*/ 515659 h 566254"/>
              <a:gd name="connsiteX7" fmla="*/ 483639 w 607639"/>
              <a:gd name="connsiteY7" fmla="*/ 505931 h 566254"/>
              <a:gd name="connsiteX8" fmla="*/ 495939 w 607639"/>
              <a:gd name="connsiteY8" fmla="*/ 513305 h 566254"/>
              <a:gd name="connsiteX9" fmla="*/ 506010 w 607639"/>
              <a:gd name="connsiteY9" fmla="*/ 553728 h 566254"/>
              <a:gd name="connsiteX10" fmla="*/ 498702 w 607639"/>
              <a:gd name="connsiteY10" fmla="*/ 565988 h 566254"/>
              <a:gd name="connsiteX11" fmla="*/ 496206 w 607639"/>
              <a:gd name="connsiteY11" fmla="*/ 566254 h 566254"/>
              <a:gd name="connsiteX12" fmla="*/ 486402 w 607639"/>
              <a:gd name="connsiteY12" fmla="*/ 558614 h 566254"/>
              <a:gd name="connsiteX13" fmla="*/ 476242 w 607639"/>
              <a:gd name="connsiteY13" fmla="*/ 518191 h 566254"/>
              <a:gd name="connsiteX14" fmla="*/ 483639 w 607639"/>
              <a:gd name="connsiteY14" fmla="*/ 505931 h 566254"/>
              <a:gd name="connsiteX15" fmla="*/ 427732 w 607639"/>
              <a:gd name="connsiteY15" fmla="*/ 505931 h 566254"/>
              <a:gd name="connsiteX16" fmla="*/ 435113 w 607639"/>
              <a:gd name="connsiteY16" fmla="*/ 518191 h 566254"/>
              <a:gd name="connsiteX17" fmla="*/ 424975 w 607639"/>
              <a:gd name="connsiteY17" fmla="*/ 558614 h 566254"/>
              <a:gd name="connsiteX18" fmla="*/ 415192 w 607639"/>
              <a:gd name="connsiteY18" fmla="*/ 566254 h 566254"/>
              <a:gd name="connsiteX19" fmla="*/ 412702 w 607639"/>
              <a:gd name="connsiteY19" fmla="*/ 565988 h 566254"/>
              <a:gd name="connsiteX20" fmla="*/ 405410 w 607639"/>
              <a:gd name="connsiteY20" fmla="*/ 553728 h 566254"/>
              <a:gd name="connsiteX21" fmla="*/ 415459 w 607639"/>
              <a:gd name="connsiteY21" fmla="*/ 513305 h 566254"/>
              <a:gd name="connsiteX22" fmla="*/ 427732 w 607639"/>
              <a:gd name="connsiteY22" fmla="*/ 505931 h 566254"/>
              <a:gd name="connsiteX23" fmla="*/ 455707 w 607639"/>
              <a:gd name="connsiteY23" fmla="*/ 465128 h 566254"/>
              <a:gd name="connsiteX24" fmla="*/ 445560 w 607639"/>
              <a:gd name="connsiteY24" fmla="*/ 475260 h 566254"/>
              <a:gd name="connsiteX25" fmla="*/ 455707 w 607639"/>
              <a:gd name="connsiteY25" fmla="*/ 485392 h 566254"/>
              <a:gd name="connsiteX26" fmla="*/ 465853 w 607639"/>
              <a:gd name="connsiteY26" fmla="*/ 475260 h 566254"/>
              <a:gd name="connsiteX27" fmla="*/ 455707 w 607639"/>
              <a:gd name="connsiteY27" fmla="*/ 465128 h 566254"/>
              <a:gd name="connsiteX28" fmla="*/ 111408 w 607639"/>
              <a:gd name="connsiteY28" fmla="*/ 252803 h 566254"/>
              <a:gd name="connsiteX29" fmla="*/ 121467 w 607639"/>
              <a:gd name="connsiteY29" fmla="*/ 262935 h 566254"/>
              <a:gd name="connsiteX30" fmla="*/ 121467 w 607639"/>
              <a:gd name="connsiteY30" fmla="*/ 331636 h 566254"/>
              <a:gd name="connsiteX31" fmla="*/ 293705 w 607639"/>
              <a:gd name="connsiteY31" fmla="*/ 424334 h 566254"/>
              <a:gd name="connsiteX32" fmla="*/ 293705 w 607639"/>
              <a:gd name="connsiteY32" fmla="*/ 333680 h 566254"/>
              <a:gd name="connsiteX33" fmla="*/ 303764 w 607639"/>
              <a:gd name="connsiteY33" fmla="*/ 323548 h 566254"/>
              <a:gd name="connsiteX34" fmla="*/ 313911 w 607639"/>
              <a:gd name="connsiteY34" fmla="*/ 333680 h 566254"/>
              <a:gd name="connsiteX35" fmla="*/ 313911 w 607639"/>
              <a:gd name="connsiteY35" fmla="*/ 424422 h 566254"/>
              <a:gd name="connsiteX36" fmla="*/ 410668 w 607639"/>
              <a:gd name="connsiteY36" fmla="*/ 402381 h 566254"/>
              <a:gd name="connsiteX37" fmla="*/ 424287 w 607639"/>
              <a:gd name="connsiteY37" fmla="*/ 407003 h 566254"/>
              <a:gd name="connsiteX38" fmla="*/ 419658 w 607639"/>
              <a:gd name="connsiteY38" fmla="*/ 420512 h 566254"/>
              <a:gd name="connsiteX39" fmla="*/ 303764 w 607639"/>
              <a:gd name="connsiteY39" fmla="*/ 444953 h 566254"/>
              <a:gd name="connsiteX40" fmla="*/ 101973 w 607639"/>
              <a:gd name="connsiteY40" fmla="*/ 337502 h 566254"/>
              <a:gd name="connsiteX41" fmla="*/ 101261 w 607639"/>
              <a:gd name="connsiteY41" fmla="*/ 333680 h 566254"/>
              <a:gd name="connsiteX42" fmla="*/ 101261 w 607639"/>
              <a:gd name="connsiteY42" fmla="*/ 262935 h 566254"/>
              <a:gd name="connsiteX43" fmla="*/ 111408 w 607639"/>
              <a:gd name="connsiteY43" fmla="*/ 252803 h 566254"/>
              <a:gd name="connsiteX44" fmla="*/ 10147 w 607639"/>
              <a:gd name="connsiteY44" fmla="*/ 151682 h 566254"/>
              <a:gd name="connsiteX45" fmla="*/ 20294 w 607639"/>
              <a:gd name="connsiteY45" fmla="*/ 161814 h 566254"/>
              <a:gd name="connsiteX46" fmla="*/ 20294 w 607639"/>
              <a:gd name="connsiteY46" fmla="*/ 165191 h 566254"/>
              <a:gd name="connsiteX47" fmla="*/ 303787 w 607639"/>
              <a:gd name="connsiteY47" fmla="*/ 282333 h 566254"/>
              <a:gd name="connsiteX48" fmla="*/ 411310 w 607639"/>
              <a:gd name="connsiteY48" fmla="*/ 237894 h 566254"/>
              <a:gd name="connsiteX49" fmla="*/ 424573 w 607639"/>
              <a:gd name="connsiteY49" fmla="*/ 243405 h 566254"/>
              <a:gd name="connsiteX50" fmla="*/ 419054 w 607639"/>
              <a:gd name="connsiteY50" fmla="*/ 256559 h 566254"/>
              <a:gd name="connsiteX51" fmla="*/ 307704 w 607639"/>
              <a:gd name="connsiteY51" fmla="*/ 302598 h 566254"/>
              <a:gd name="connsiteX52" fmla="*/ 303787 w 607639"/>
              <a:gd name="connsiteY52" fmla="*/ 303398 h 566254"/>
              <a:gd name="connsiteX53" fmla="*/ 299960 w 607639"/>
              <a:gd name="connsiteY53" fmla="*/ 302598 h 566254"/>
              <a:gd name="connsiteX54" fmla="*/ 6231 w 607639"/>
              <a:gd name="connsiteY54" fmla="*/ 181278 h 566254"/>
              <a:gd name="connsiteX55" fmla="*/ 0 w 607639"/>
              <a:gd name="connsiteY55" fmla="*/ 171946 h 566254"/>
              <a:gd name="connsiteX56" fmla="*/ 0 w 607639"/>
              <a:gd name="connsiteY56" fmla="*/ 161814 h 566254"/>
              <a:gd name="connsiteX57" fmla="*/ 10147 w 607639"/>
              <a:gd name="connsiteY57" fmla="*/ 151682 h 566254"/>
              <a:gd name="connsiteX58" fmla="*/ 303775 w 607639"/>
              <a:gd name="connsiteY58" fmla="*/ 121342 h 566254"/>
              <a:gd name="connsiteX59" fmla="*/ 283571 w 607639"/>
              <a:gd name="connsiteY59" fmla="*/ 131474 h 566254"/>
              <a:gd name="connsiteX60" fmla="*/ 303775 w 607639"/>
              <a:gd name="connsiteY60" fmla="*/ 141517 h 566254"/>
              <a:gd name="connsiteX61" fmla="*/ 324068 w 607639"/>
              <a:gd name="connsiteY61" fmla="*/ 131474 h 566254"/>
              <a:gd name="connsiteX62" fmla="*/ 303775 w 607639"/>
              <a:gd name="connsiteY62" fmla="*/ 121342 h 566254"/>
              <a:gd name="connsiteX63" fmla="*/ 299948 w 607639"/>
              <a:gd name="connsiteY63" fmla="*/ 732 h 566254"/>
              <a:gd name="connsiteX64" fmla="*/ 307691 w 607639"/>
              <a:gd name="connsiteY64" fmla="*/ 732 h 566254"/>
              <a:gd name="connsiteX65" fmla="*/ 601320 w 607639"/>
              <a:gd name="connsiteY65" fmla="*/ 122142 h 566254"/>
              <a:gd name="connsiteX66" fmla="*/ 607639 w 607639"/>
              <a:gd name="connsiteY66" fmla="*/ 131474 h 566254"/>
              <a:gd name="connsiteX67" fmla="*/ 601320 w 607639"/>
              <a:gd name="connsiteY67" fmla="*/ 140806 h 566254"/>
              <a:gd name="connsiteX68" fmla="*/ 465853 w 607639"/>
              <a:gd name="connsiteY68" fmla="*/ 196801 h 566254"/>
              <a:gd name="connsiteX69" fmla="*/ 465853 w 607639"/>
              <a:gd name="connsiteY69" fmla="*/ 215021 h 566254"/>
              <a:gd name="connsiteX70" fmla="*/ 587346 w 607639"/>
              <a:gd name="connsiteY70" fmla="*/ 165159 h 566254"/>
              <a:gd name="connsiteX71" fmla="*/ 587346 w 607639"/>
              <a:gd name="connsiteY71" fmla="*/ 161782 h 566254"/>
              <a:gd name="connsiteX72" fmla="*/ 597493 w 607639"/>
              <a:gd name="connsiteY72" fmla="*/ 151650 h 566254"/>
              <a:gd name="connsiteX73" fmla="*/ 607639 w 607639"/>
              <a:gd name="connsiteY73" fmla="*/ 161782 h 566254"/>
              <a:gd name="connsiteX74" fmla="*/ 607639 w 607639"/>
              <a:gd name="connsiteY74" fmla="*/ 171914 h 566254"/>
              <a:gd name="connsiteX75" fmla="*/ 601320 w 607639"/>
              <a:gd name="connsiteY75" fmla="*/ 181247 h 566254"/>
              <a:gd name="connsiteX76" fmla="*/ 465853 w 607639"/>
              <a:gd name="connsiteY76" fmla="*/ 236974 h 566254"/>
              <a:gd name="connsiteX77" fmla="*/ 465853 w 607639"/>
              <a:gd name="connsiteY77" fmla="*/ 362383 h 566254"/>
              <a:gd name="connsiteX78" fmla="*/ 486058 w 607639"/>
              <a:gd name="connsiteY78" fmla="*/ 331808 h 566254"/>
              <a:gd name="connsiteX79" fmla="*/ 486058 w 607639"/>
              <a:gd name="connsiteY79" fmla="*/ 262927 h 566254"/>
              <a:gd name="connsiteX80" fmla="*/ 496205 w 607639"/>
              <a:gd name="connsiteY80" fmla="*/ 252795 h 566254"/>
              <a:gd name="connsiteX81" fmla="*/ 506351 w 607639"/>
              <a:gd name="connsiteY81" fmla="*/ 262927 h 566254"/>
              <a:gd name="connsiteX82" fmla="*/ 506351 w 607639"/>
              <a:gd name="connsiteY82" fmla="*/ 333675 h 566254"/>
              <a:gd name="connsiteX83" fmla="*/ 505817 w 607639"/>
              <a:gd name="connsiteY83" fmla="*/ 336963 h 566254"/>
              <a:gd name="connsiteX84" fmla="*/ 465853 w 607639"/>
              <a:gd name="connsiteY84" fmla="*/ 389402 h 566254"/>
              <a:gd name="connsiteX85" fmla="*/ 465853 w 607639"/>
              <a:gd name="connsiteY85" fmla="*/ 446818 h 566254"/>
              <a:gd name="connsiteX86" fmla="*/ 486058 w 607639"/>
              <a:gd name="connsiteY86" fmla="*/ 475260 h 566254"/>
              <a:gd name="connsiteX87" fmla="*/ 455707 w 607639"/>
              <a:gd name="connsiteY87" fmla="*/ 505568 h 566254"/>
              <a:gd name="connsiteX88" fmla="*/ 425356 w 607639"/>
              <a:gd name="connsiteY88" fmla="*/ 475260 h 566254"/>
              <a:gd name="connsiteX89" fmla="*/ 445560 w 607639"/>
              <a:gd name="connsiteY89" fmla="*/ 446818 h 566254"/>
              <a:gd name="connsiteX90" fmla="*/ 445560 w 607639"/>
              <a:gd name="connsiteY90" fmla="*/ 230041 h 566254"/>
              <a:gd name="connsiteX91" fmla="*/ 445560 w 607639"/>
              <a:gd name="connsiteY91" fmla="*/ 197689 h 566254"/>
              <a:gd name="connsiteX92" fmla="*/ 330031 w 607639"/>
              <a:gd name="connsiteY92" fmla="*/ 154583 h 566254"/>
              <a:gd name="connsiteX93" fmla="*/ 303775 w 607639"/>
              <a:gd name="connsiteY93" fmla="*/ 161782 h 566254"/>
              <a:gd name="connsiteX94" fmla="*/ 263277 w 607639"/>
              <a:gd name="connsiteY94" fmla="*/ 131474 h 566254"/>
              <a:gd name="connsiteX95" fmla="*/ 303775 w 607639"/>
              <a:gd name="connsiteY95" fmla="*/ 101077 h 566254"/>
              <a:gd name="connsiteX96" fmla="*/ 344272 w 607639"/>
              <a:gd name="connsiteY96" fmla="*/ 131474 h 566254"/>
              <a:gd name="connsiteX97" fmla="*/ 343382 w 607639"/>
              <a:gd name="connsiteY97" fmla="*/ 137962 h 566254"/>
              <a:gd name="connsiteX98" fmla="*/ 454728 w 607639"/>
              <a:gd name="connsiteY98" fmla="*/ 179469 h 566254"/>
              <a:gd name="connsiteX99" fmla="*/ 570969 w 607639"/>
              <a:gd name="connsiteY99" fmla="*/ 131474 h 566254"/>
              <a:gd name="connsiteX100" fmla="*/ 303775 w 607639"/>
              <a:gd name="connsiteY100" fmla="*/ 20997 h 566254"/>
              <a:gd name="connsiteX101" fmla="*/ 36581 w 607639"/>
              <a:gd name="connsiteY101" fmla="*/ 131474 h 566254"/>
              <a:gd name="connsiteX102" fmla="*/ 303775 w 607639"/>
              <a:gd name="connsiteY102" fmla="*/ 241862 h 566254"/>
              <a:gd name="connsiteX103" fmla="*/ 406131 w 607639"/>
              <a:gd name="connsiteY103" fmla="*/ 199556 h 566254"/>
              <a:gd name="connsiteX104" fmla="*/ 419393 w 607639"/>
              <a:gd name="connsiteY104" fmla="*/ 205066 h 566254"/>
              <a:gd name="connsiteX105" fmla="*/ 413874 w 607639"/>
              <a:gd name="connsiteY105" fmla="*/ 218220 h 566254"/>
              <a:gd name="connsiteX106" fmla="*/ 307691 w 607639"/>
              <a:gd name="connsiteY106" fmla="*/ 262127 h 566254"/>
              <a:gd name="connsiteX107" fmla="*/ 303775 w 607639"/>
              <a:gd name="connsiteY107" fmla="*/ 262927 h 566254"/>
              <a:gd name="connsiteX108" fmla="*/ 299948 w 607639"/>
              <a:gd name="connsiteY108" fmla="*/ 262127 h 566254"/>
              <a:gd name="connsiteX109" fmla="*/ 6230 w 607639"/>
              <a:gd name="connsiteY109" fmla="*/ 140806 h 566254"/>
              <a:gd name="connsiteX110" fmla="*/ 0 w 607639"/>
              <a:gd name="connsiteY110" fmla="*/ 131474 h 566254"/>
              <a:gd name="connsiteX111" fmla="*/ 6230 w 607639"/>
              <a:gd name="connsiteY111" fmla="*/ 122142 h 56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07639" h="566254">
                <a:moveTo>
                  <a:pt x="455711" y="515659"/>
                </a:moveTo>
                <a:cubicBezTo>
                  <a:pt x="461327" y="515659"/>
                  <a:pt x="465873" y="520194"/>
                  <a:pt x="465873" y="525796"/>
                </a:cubicBezTo>
                <a:lnTo>
                  <a:pt x="465873" y="556117"/>
                </a:lnTo>
                <a:cubicBezTo>
                  <a:pt x="465873" y="561719"/>
                  <a:pt x="461327" y="566254"/>
                  <a:pt x="455711" y="566254"/>
                </a:cubicBezTo>
                <a:cubicBezTo>
                  <a:pt x="450096" y="566254"/>
                  <a:pt x="445550" y="561719"/>
                  <a:pt x="445550" y="556117"/>
                </a:cubicBezTo>
                <a:lnTo>
                  <a:pt x="445550" y="525796"/>
                </a:lnTo>
                <a:cubicBezTo>
                  <a:pt x="445550" y="520194"/>
                  <a:pt x="450096" y="515659"/>
                  <a:pt x="455711" y="515659"/>
                </a:cubicBezTo>
                <a:close/>
                <a:moveTo>
                  <a:pt x="483639" y="505931"/>
                </a:moveTo>
                <a:cubicBezTo>
                  <a:pt x="489076" y="504509"/>
                  <a:pt x="494513" y="507885"/>
                  <a:pt x="495939" y="513305"/>
                </a:cubicBezTo>
                <a:lnTo>
                  <a:pt x="506010" y="553728"/>
                </a:lnTo>
                <a:cubicBezTo>
                  <a:pt x="507436" y="559147"/>
                  <a:pt x="504138" y="564566"/>
                  <a:pt x="498702" y="565988"/>
                </a:cubicBezTo>
                <a:cubicBezTo>
                  <a:pt x="497811" y="566165"/>
                  <a:pt x="497008" y="566254"/>
                  <a:pt x="496206" y="566254"/>
                </a:cubicBezTo>
                <a:cubicBezTo>
                  <a:pt x="491661" y="566254"/>
                  <a:pt x="487561" y="563234"/>
                  <a:pt x="486402" y="558614"/>
                </a:cubicBezTo>
                <a:lnTo>
                  <a:pt x="476242" y="518191"/>
                </a:lnTo>
                <a:cubicBezTo>
                  <a:pt x="474905" y="512772"/>
                  <a:pt x="478203" y="507263"/>
                  <a:pt x="483639" y="505931"/>
                </a:cubicBezTo>
                <a:close/>
                <a:moveTo>
                  <a:pt x="427732" y="505931"/>
                </a:moveTo>
                <a:cubicBezTo>
                  <a:pt x="433156" y="507263"/>
                  <a:pt x="436447" y="512772"/>
                  <a:pt x="435113" y="518191"/>
                </a:cubicBezTo>
                <a:lnTo>
                  <a:pt x="424975" y="558614"/>
                </a:lnTo>
                <a:cubicBezTo>
                  <a:pt x="423819" y="563234"/>
                  <a:pt x="419728" y="566254"/>
                  <a:pt x="415192" y="566254"/>
                </a:cubicBezTo>
                <a:cubicBezTo>
                  <a:pt x="414392" y="566254"/>
                  <a:pt x="413591" y="566165"/>
                  <a:pt x="412702" y="565988"/>
                </a:cubicBezTo>
                <a:cubicBezTo>
                  <a:pt x="407277" y="564566"/>
                  <a:pt x="403987" y="559147"/>
                  <a:pt x="405410" y="553728"/>
                </a:cubicBezTo>
                <a:lnTo>
                  <a:pt x="415459" y="513305"/>
                </a:lnTo>
                <a:cubicBezTo>
                  <a:pt x="416793" y="507885"/>
                  <a:pt x="422307" y="504509"/>
                  <a:pt x="427732" y="505931"/>
                </a:cubicBezTo>
                <a:close/>
                <a:moveTo>
                  <a:pt x="455707" y="465128"/>
                </a:moveTo>
                <a:cubicBezTo>
                  <a:pt x="450100" y="465128"/>
                  <a:pt x="445560" y="469660"/>
                  <a:pt x="445560" y="475260"/>
                </a:cubicBezTo>
                <a:cubicBezTo>
                  <a:pt x="445560" y="480859"/>
                  <a:pt x="450100" y="485392"/>
                  <a:pt x="455707" y="485392"/>
                </a:cubicBezTo>
                <a:cubicBezTo>
                  <a:pt x="461314" y="485392"/>
                  <a:pt x="465853" y="480859"/>
                  <a:pt x="465853" y="475260"/>
                </a:cubicBezTo>
                <a:cubicBezTo>
                  <a:pt x="465853" y="469660"/>
                  <a:pt x="461314" y="465128"/>
                  <a:pt x="455707" y="465128"/>
                </a:cubicBezTo>
                <a:close/>
                <a:moveTo>
                  <a:pt x="111408" y="252803"/>
                </a:moveTo>
                <a:cubicBezTo>
                  <a:pt x="116927" y="252803"/>
                  <a:pt x="121467" y="257335"/>
                  <a:pt x="121467" y="262935"/>
                </a:cubicBezTo>
                <a:lnTo>
                  <a:pt x="121467" y="331636"/>
                </a:lnTo>
                <a:cubicBezTo>
                  <a:pt x="127341" y="344256"/>
                  <a:pt x="167931" y="420334"/>
                  <a:pt x="293705" y="424334"/>
                </a:cubicBezTo>
                <a:lnTo>
                  <a:pt x="293705" y="333680"/>
                </a:lnTo>
                <a:cubicBezTo>
                  <a:pt x="293705" y="328081"/>
                  <a:pt x="298245" y="323548"/>
                  <a:pt x="303764" y="323548"/>
                </a:cubicBezTo>
                <a:cubicBezTo>
                  <a:pt x="309372" y="323548"/>
                  <a:pt x="313911" y="328081"/>
                  <a:pt x="313911" y="333680"/>
                </a:cubicBezTo>
                <a:lnTo>
                  <a:pt x="313911" y="424422"/>
                </a:lnTo>
                <a:cubicBezTo>
                  <a:pt x="359397" y="422911"/>
                  <a:pt x="391441" y="411891"/>
                  <a:pt x="410668" y="402381"/>
                </a:cubicBezTo>
                <a:cubicBezTo>
                  <a:pt x="415741" y="399893"/>
                  <a:pt x="421794" y="401937"/>
                  <a:pt x="424287" y="407003"/>
                </a:cubicBezTo>
                <a:cubicBezTo>
                  <a:pt x="426779" y="411980"/>
                  <a:pt x="424732" y="418023"/>
                  <a:pt x="419658" y="420512"/>
                </a:cubicBezTo>
                <a:cubicBezTo>
                  <a:pt x="397138" y="431621"/>
                  <a:pt x="358684" y="444953"/>
                  <a:pt x="303764" y="444953"/>
                </a:cubicBezTo>
                <a:cubicBezTo>
                  <a:pt x="146835" y="444953"/>
                  <a:pt x="103753" y="341857"/>
                  <a:pt x="101973" y="337502"/>
                </a:cubicBezTo>
                <a:cubicBezTo>
                  <a:pt x="101528" y="336257"/>
                  <a:pt x="101261" y="335013"/>
                  <a:pt x="101261" y="333680"/>
                </a:cubicBezTo>
                <a:lnTo>
                  <a:pt x="101261" y="262935"/>
                </a:lnTo>
                <a:cubicBezTo>
                  <a:pt x="101261" y="257335"/>
                  <a:pt x="105801" y="252803"/>
                  <a:pt x="111408" y="252803"/>
                </a:cubicBezTo>
                <a:close/>
                <a:moveTo>
                  <a:pt x="10147" y="151682"/>
                </a:moveTo>
                <a:cubicBezTo>
                  <a:pt x="15754" y="151682"/>
                  <a:pt x="20294" y="156215"/>
                  <a:pt x="20294" y="161814"/>
                </a:cubicBezTo>
                <a:lnTo>
                  <a:pt x="20294" y="165191"/>
                </a:lnTo>
                <a:lnTo>
                  <a:pt x="303787" y="282333"/>
                </a:lnTo>
                <a:lnTo>
                  <a:pt x="411310" y="237894"/>
                </a:lnTo>
                <a:cubicBezTo>
                  <a:pt x="416473" y="235761"/>
                  <a:pt x="422436" y="238250"/>
                  <a:pt x="424573" y="243405"/>
                </a:cubicBezTo>
                <a:cubicBezTo>
                  <a:pt x="426709" y="248560"/>
                  <a:pt x="424217" y="254426"/>
                  <a:pt x="419054" y="256559"/>
                </a:cubicBezTo>
                <a:lnTo>
                  <a:pt x="307704" y="302598"/>
                </a:lnTo>
                <a:cubicBezTo>
                  <a:pt x="306458" y="303131"/>
                  <a:pt x="305123" y="303398"/>
                  <a:pt x="303787" y="303398"/>
                </a:cubicBezTo>
                <a:cubicBezTo>
                  <a:pt x="302541" y="303398"/>
                  <a:pt x="301206" y="303131"/>
                  <a:pt x="299960" y="302598"/>
                </a:cubicBezTo>
                <a:lnTo>
                  <a:pt x="6231" y="181278"/>
                </a:lnTo>
                <a:cubicBezTo>
                  <a:pt x="2492" y="179679"/>
                  <a:pt x="0" y="176035"/>
                  <a:pt x="0" y="171946"/>
                </a:cubicBezTo>
                <a:lnTo>
                  <a:pt x="0" y="161814"/>
                </a:lnTo>
                <a:cubicBezTo>
                  <a:pt x="0" y="156215"/>
                  <a:pt x="4539" y="151682"/>
                  <a:pt x="10147" y="151682"/>
                </a:cubicBezTo>
                <a:close/>
                <a:moveTo>
                  <a:pt x="303775" y="121342"/>
                </a:moveTo>
                <a:cubicBezTo>
                  <a:pt x="291403" y="121342"/>
                  <a:pt x="283571" y="127297"/>
                  <a:pt x="283571" y="131474"/>
                </a:cubicBezTo>
                <a:cubicBezTo>
                  <a:pt x="283571" y="135563"/>
                  <a:pt x="291403" y="141517"/>
                  <a:pt x="303775" y="141517"/>
                </a:cubicBezTo>
                <a:cubicBezTo>
                  <a:pt x="316147" y="141517"/>
                  <a:pt x="324068" y="135563"/>
                  <a:pt x="324068" y="131474"/>
                </a:cubicBezTo>
                <a:cubicBezTo>
                  <a:pt x="324068" y="127297"/>
                  <a:pt x="316147" y="121342"/>
                  <a:pt x="303775" y="121342"/>
                </a:cubicBezTo>
                <a:close/>
                <a:moveTo>
                  <a:pt x="299948" y="732"/>
                </a:moveTo>
                <a:cubicBezTo>
                  <a:pt x="302440" y="-245"/>
                  <a:pt x="305199" y="-245"/>
                  <a:pt x="307691" y="732"/>
                </a:cubicBezTo>
                <a:lnTo>
                  <a:pt x="601320" y="122142"/>
                </a:lnTo>
                <a:cubicBezTo>
                  <a:pt x="605147" y="123653"/>
                  <a:pt x="607639" y="127386"/>
                  <a:pt x="607639" y="131474"/>
                </a:cubicBezTo>
                <a:cubicBezTo>
                  <a:pt x="607639" y="135563"/>
                  <a:pt x="605147" y="139207"/>
                  <a:pt x="601320" y="140806"/>
                </a:cubicBezTo>
                <a:lnTo>
                  <a:pt x="465853" y="196801"/>
                </a:lnTo>
                <a:lnTo>
                  <a:pt x="465853" y="215021"/>
                </a:lnTo>
                <a:lnTo>
                  <a:pt x="587346" y="165159"/>
                </a:lnTo>
                <a:lnTo>
                  <a:pt x="587346" y="161782"/>
                </a:lnTo>
                <a:cubicBezTo>
                  <a:pt x="587346" y="156183"/>
                  <a:pt x="591885" y="151650"/>
                  <a:pt x="597493" y="151650"/>
                </a:cubicBezTo>
                <a:cubicBezTo>
                  <a:pt x="603100" y="151650"/>
                  <a:pt x="607639" y="156183"/>
                  <a:pt x="607639" y="161782"/>
                </a:cubicBezTo>
                <a:lnTo>
                  <a:pt x="607639" y="171914"/>
                </a:lnTo>
                <a:cubicBezTo>
                  <a:pt x="607639" y="176003"/>
                  <a:pt x="605147" y="179647"/>
                  <a:pt x="601320" y="181247"/>
                </a:cubicBezTo>
                <a:lnTo>
                  <a:pt x="465853" y="236974"/>
                </a:lnTo>
                <a:lnTo>
                  <a:pt x="465853" y="362383"/>
                </a:lnTo>
                <a:cubicBezTo>
                  <a:pt x="478225" y="349318"/>
                  <a:pt x="484367" y="336075"/>
                  <a:pt x="486058" y="331808"/>
                </a:cubicBezTo>
                <a:lnTo>
                  <a:pt x="486058" y="262927"/>
                </a:lnTo>
                <a:cubicBezTo>
                  <a:pt x="486058" y="257327"/>
                  <a:pt x="490597" y="252795"/>
                  <a:pt x="496205" y="252795"/>
                </a:cubicBezTo>
                <a:cubicBezTo>
                  <a:pt x="501812" y="252795"/>
                  <a:pt x="506351" y="257327"/>
                  <a:pt x="506351" y="262927"/>
                </a:cubicBezTo>
                <a:lnTo>
                  <a:pt x="506351" y="333675"/>
                </a:lnTo>
                <a:cubicBezTo>
                  <a:pt x="506351" y="334830"/>
                  <a:pt x="506173" y="335897"/>
                  <a:pt x="505817" y="336963"/>
                </a:cubicBezTo>
                <a:cubicBezTo>
                  <a:pt x="505372" y="338297"/>
                  <a:pt x="494869" y="367449"/>
                  <a:pt x="465853" y="389402"/>
                </a:cubicBezTo>
                <a:lnTo>
                  <a:pt x="465853" y="446818"/>
                </a:lnTo>
                <a:cubicBezTo>
                  <a:pt x="477602" y="450996"/>
                  <a:pt x="486058" y="462106"/>
                  <a:pt x="486058" y="475260"/>
                </a:cubicBezTo>
                <a:cubicBezTo>
                  <a:pt x="486058" y="491969"/>
                  <a:pt x="472440" y="505568"/>
                  <a:pt x="455707" y="505568"/>
                </a:cubicBezTo>
                <a:cubicBezTo>
                  <a:pt x="438974" y="505568"/>
                  <a:pt x="425356" y="491969"/>
                  <a:pt x="425356" y="475260"/>
                </a:cubicBezTo>
                <a:cubicBezTo>
                  <a:pt x="425356" y="462106"/>
                  <a:pt x="433812" y="450996"/>
                  <a:pt x="445560" y="446818"/>
                </a:cubicBezTo>
                <a:lnTo>
                  <a:pt x="445560" y="230041"/>
                </a:lnTo>
                <a:lnTo>
                  <a:pt x="445560" y="197689"/>
                </a:lnTo>
                <a:lnTo>
                  <a:pt x="330031" y="154583"/>
                </a:lnTo>
                <a:cubicBezTo>
                  <a:pt x="323000" y="159027"/>
                  <a:pt x="313921" y="161782"/>
                  <a:pt x="303775" y="161782"/>
                </a:cubicBezTo>
                <a:cubicBezTo>
                  <a:pt x="281079" y="161782"/>
                  <a:pt x="263277" y="148450"/>
                  <a:pt x="263277" y="131474"/>
                </a:cubicBezTo>
                <a:cubicBezTo>
                  <a:pt x="263277" y="114409"/>
                  <a:pt x="281079" y="101077"/>
                  <a:pt x="303775" y="101077"/>
                </a:cubicBezTo>
                <a:cubicBezTo>
                  <a:pt x="326560" y="101077"/>
                  <a:pt x="344272" y="114409"/>
                  <a:pt x="344272" y="131474"/>
                </a:cubicBezTo>
                <a:cubicBezTo>
                  <a:pt x="344272" y="133696"/>
                  <a:pt x="343916" y="135829"/>
                  <a:pt x="343382" y="137962"/>
                </a:cubicBezTo>
                <a:lnTo>
                  <a:pt x="454728" y="179469"/>
                </a:lnTo>
                <a:lnTo>
                  <a:pt x="570969" y="131474"/>
                </a:lnTo>
                <a:lnTo>
                  <a:pt x="303775" y="20997"/>
                </a:lnTo>
                <a:lnTo>
                  <a:pt x="36581" y="131474"/>
                </a:lnTo>
                <a:lnTo>
                  <a:pt x="303775" y="241862"/>
                </a:lnTo>
                <a:lnTo>
                  <a:pt x="406131" y="199556"/>
                </a:lnTo>
                <a:cubicBezTo>
                  <a:pt x="411293" y="197423"/>
                  <a:pt x="417257" y="199911"/>
                  <a:pt x="419393" y="205066"/>
                </a:cubicBezTo>
                <a:cubicBezTo>
                  <a:pt x="421529" y="210221"/>
                  <a:pt x="419037" y="216176"/>
                  <a:pt x="413874" y="218220"/>
                </a:cubicBezTo>
                <a:lnTo>
                  <a:pt x="307691" y="262127"/>
                </a:lnTo>
                <a:cubicBezTo>
                  <a:pt x="306445" y="262660"/>
                  <a:pt x="305110" y="262927"/>
                  <a:pt x="303775" y="262927"/>
                </a:cubicBezTo>
                <a:cubicBezTo>
                  <a:pt x="302529" y="262927"/>
                  <a:pt x="301194" y="262660"/>
                  <a:pt x="299948" y="262127"/>
                </a:cubicBezTo>
                <a:lnTo>
                  <a:pt x="6230" y="140806"/>
                </a:lnTo>
                <a:cubicBezTo>
                  <a:pt x="2492" y="139207"/>
                  <a:pt x="0" y="135563"/>
                  <a:pt x="0" y="131474"/>
                </a:cubicBezTo>
                <a:cubicBezTo>
                  <a:pt x="0" y="127386"/>
                  <a:pt x="2492" y="123653"/>
                  <a:pt x="6230" y="12214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8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4332448" y="4601768"/>
            <a:ext cx="3409686" cy="52565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答辩人：杨济铭</a:t>
            </a:r>
            <a:endParaRPr 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450215" y="2009940"/>
            <a:ext cx="11317715" cy="3861270"/>
          </a:xfrm>
          <a:prstGeom prst="rect">
            <a:avLst/>
          </a:prstGeom>
          <a:gradFill flip="none" rotWithShape="1">
            <a:gsLst>
              <a:gs pos="0">
                <a:srgbClr val="EDDDC6"/>
              </a:gs>
              <a:gs pos="50000">
                <a:srgbClr val="EDDDC6">
                  <a:alpha val="54000"/>
                </a:srgbClr>
              </a:gs>
              <a:gs pos="100000">
                <a:srgbClr val="EDDDC6">
                  <a:alpha val="2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5660" y="220980"/>
            <a:ext cx="32035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项目的选题背景和意义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7009" y="2049129"/>
            <a:ext cx="9659807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50000"/>
              </a:lnSpc>
            </a:pPr>
            <a:r>
              <a:rPr lang="zh-CN" altLang="en-US" dirty="0"/>
              <a:t>这个西餐商城项目旨在填补当前西餐制作交流平台的空白，为喜爱西餐的用户提供一个专业、互动性强、用户友好的交流社区。与传统社交平台不同，该项目将西餐制作领域作为核心内容，用户可以在这里分享自己的西餐制作心得、交流烹饪技巧，而不受其他无关话题的干扰。平台设计以用户互动为核心，提供了实时聊天、评论互动等功能，让用户能够积极参与到讨论和交流中去。界面简洁清晰，操作简单方便，无论是初学者还是资深厨艺达人，都能够轻松上手，快速找到自己感兴趣的内容，与志同道合的朋友们进行交流互动。除了交流功能，该平台还提供了西餐商城功能，用户可以在商城中购买各种西餐相关的商品，满足自己的需求。通过这个平台，希望能够促进西餐文化的传播和发展，让更多的人了解和喜爱西餐，成为一个共享知识、交流经验的大家庭，为西餐爱好者提供一个共同成长的平台。</a:t>
            </a:r>
          </a:p>
        </p:txBody>
      </p:sp>
      <p:sp>
        <p:nvSpPr>
          <p:cNvPr id="33" name="文本框 8"/>
          <p:cNvSpPr txBox="1"/>
          <p:nvPr/>
        </p:nvSpPr>
        <p:spPr>
          <a:xfrm>
            <a:off x="4732648" y="1161076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2800" b="1" dirty="0">
                <a:cs typeface="+mn-ea"/>
                <a:sym typeface="+mn-lt"/>
              </a:rPr>
              <a:t>选题背景</a:t>
            </a:r>
            <a:r>
              <a:rPr lang="zh-CN" altLang="en-US" sz="2800" b="1" dirty="0">
                <a:cs typeface="+mn-ea"/>
                <a:sym typeface="+mn-lt"/>
              </a:rPr>
              <a:t>和意义</a:t>
            </a:r>
            <a:endParaRPr lang="zh-CN" sz="2800" b="1" dirty="0">
              <a:cs typeface="+mn-ea"/>
              <a:sym typeface="+mn-lt"/>
            </a:endParaRPr>
          </a:p>
        </p:txBody>
      </p:sp>
      <p:sp>
        <p:nvSpPr>
          <p:cNvPr id="49" name="L 形 48"/>
          <p:cNvSpPr/>
          <p:nvPr/>
        </p:nvSpPr>
        <p:spPr>
          <a:xfrm rot="10800000">
            <a:off x="6943848" y="1012929"/>
            <a:ext cx="640080" cy="525780"/>
          </a:xfrm>
          <a:prstGeom prst="corner">
            <a:avLst>
              <a:gd name="adj1" fmla="val 32979"/>
              <a:gd name="adj2" fmla="val 30142"/>
            </a:avLst>
          </a:prstGeom>
          <a:solidFill>
            <a:srgbClr val="9A9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L 形 52"/>
          <p:cNvSpPr/>
          <p:nvPr/>
        </p:nvSpPr>
        <p:spPr>
          <a:xfrm>
            <a:off x="4545336" y="1342079"/>
            <a:ext cx="640080" cy="525780"/>
          </a:xfrm>
          <a:prstGeom prst="corner">
            <a:avLst>
              <a:gd name="adj1" fmla="val 32979"/>
              <a:gd name="adj2" fmla="val 30142"/>
            </a:avLst>
          </a:prstGeom>
          <a:solidFill>
            <a:srgbClr val="9A9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5660" y="220980"/>
            <a:ext cx="320357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项目的体系结构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846497-BC24-0666-2EA9-778F79F93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8072"/>
            <a:ext cx="11417121" cy="543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8482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5660" y="220980"/>
            <a:ext cx="320357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关键技术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B808B23-7513-14D1-C9FA-755DED16B60A}"/>
              </a:ext>
            </a:extLst>
          </p:cNvPr>
          <p:cNvSpPr/>
          <p:nvPr/>
        </p:nvSpPr>
        <p:spPr>
          <a:xfrm>
            <a:off x="900112" y="782516"/>
            <a:ext cx="10594657" cy="1055076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624EC947-F2BD-B716-9ECB-B256E96C400A}"/>
              </a:ext>
            </a:extLst>
          </p:cNvPr>
          <p:cNvSpPr txBox="1"/>
          <p:nvPr/>
        </p:nvSpPr>
        <p:spPr>
          <a:xfrm>
            <a:off x="964565" y="901141"/>
            <a:ext cx="10430266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zh-CN" altLang="zh-CN" sz="1600" dirty="0">
                <a:solidFill>
                  <a:schemeClr val="bg1">
                    <a:lumMod val="50000"/>
                  </a:schemeClr>
                </a:solidFill>
              </a:rPr>
              <a:t>本系统前端开发使用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Vue.js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，组件库使用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Element Plus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和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Vant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 UI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使用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Tailwind CSS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做样式方案</a:t>
            </a:r>
            <a:r>
              <a:rPr lang="zh-CN" altLang="zh-CN" sz="1600" dirty="0">
                <a:solidFill>
                  <a:schemeClr val="bg1">
                    <a:lumMod val="50000"/>
                  </a:schemeClr>
                </a:solidFill>
              </a:rPr>
              <a:t>。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使用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Node.js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的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Koa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框架做服务器，使用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MySQL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做数据库。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378A4A-400C-C5F3-DE84-A03E0E7DCF1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1797" y="2123820"/>
            <a:ext cx="1800000" cy="180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B51A3C-2E98-E0AF-0BBA-0043028C5D5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01395" y="2123821"/>
            <a:ext cx="1800000" cy="18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DD01EDD-3D2A-8267-415B-65D9248C794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490993" y="2092382"/>
            <a:ext cx="1800000" cy="18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423EB9B-FB3D-E2BB-7B22-C4699A1B0F7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80591" y="2092382"/>
            <a:ext cx="1800000" cy="18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EC5096-40E2-0EAE-619F-B5DE8F0653A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885848" y="4670425"/>
            <a:ext cx="1800000" cy="180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F64C524-35B3-A9C5-97C9-6AF4840142F8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669107" y="4670425"/>
            <a:ext cx="1800000" cy="18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2E84B74-6309-1DA6-C220-4940FEA48C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3825" y="2266582"/>
            <a:ext cx="3028950" cy="15144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5660" y="220980"/>
            <a:ext cx="320357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数据表概览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EFFB29A-8C36-B1E7-301E-3CEDF3B6E880}"/>
              </a:ext>
            </a:extLst>
          </p:cNvPr>
          <p:cNvSpPr txBox="1"/>
          <p:nvPr/>
        </p:nvSpPr>
        <p:spPr>
          <a:xfrm>
            <a:off x="315533" y="893169"/>
            <a:ext cx="568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数据库采用了开源数据库</a:t>
            </a:r>
            <a:r>
              <a:rPr lang="en-US" altLang="zh-CN" dirty="0"/>
              <a:t>MySQL,</a:t>
            </a:r>
            <a:r>
              <a:rPr lang="zh-CN" altLang="en-US" dirty="0"/>
              <a:t>系统内共</a:t>
            </a:r>
            <a:r>
              <a:rPr lang="en-US" altLang="zh-CN" dirty="0"/>
              <a:t>13</a:t>
            </a:r>
            <a:r>
              <a:rPr lang="zh-CN" altLang="en-US" dirty="0"/>
              <a:t>张数据表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7D3210-7531-7010-6024-396BC98E6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33" y="1435066"/>
            <a:ext cx="9175466" cy="506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0836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6214" y="220981"/>
            <a:ext cx="376063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E-R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图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sz="2000" dirty="0"/>
              <a:t>为核心功能设计</a:t>
            </a:r>
            <a:r>
              <a:rPr lang="en-US" altLang="zh-CN" sz="2000" dirty="0"/>
              <a:t>E-R</a:t>
            </a:r>
            <a:r>
              <a:rPr lang="zh-CN" altLang="en-US" sz="2000" dirty="0"/>
              <a:t>图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)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26" name="图片 20">
            <a:extLst>
              <a:ext uri="{FF2B5EF4-FFF2-40B4-BE49-F238E27FC236}">
                <a16:creationId xmlns:a16="http://schemas.microsoft.com/office/drawing/2014/main" id="{3E9F4E84-67C1-E08E-C70C-18F109769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484" y="329124"/>
            <a:ext cx="8701355" cy="6041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086693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6214" y="220981"/>
            <a:ext cx="376063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用例图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85E8B6-34A9-FD7E-E27C-22B9D31B1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320" y="198567"/>
            <a:ext cx="3071700" cy="6438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B5F52D96-9025-67AE-1B6A-901A5E6E6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529" y="607918"/>
            <a:ext cx="3052763" cy="56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620322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6214" y="220981"/>
            <a:ext cx="376063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顺序图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AE708F6-2B02-F53E-8801-8F9489D66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14" y="720606"/>
            <a:ext cx="4127679" cy="2819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FBD7B9E8-FE58-FDC9-B553-B16B7CE2D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723" y="720605"/>
            <a:ext cx="4479547" cy="2759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4C38E12-2A34-C08D-F147-1FD003FEE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0" y="3701449"/>
            <a:ext cx="4127679" cy="293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CF0C6076-91B7-E868-8E20-230701899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723" y="3701449"/>
            <a:ext cx="4479546" cy="3111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39407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6214" y="220981"/>
            <a:ext cx="376063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顺序图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4C3470C-CDDC-A219-F92E-C9EF1401D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14" y="893405"/>
            <a:ext cx="4707774" cy="3164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EA4159FF-3D39-AE18-B161-C36C5090F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377" y="893405"/>
            <a:ext cx="6376409" cy="2912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47892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b15ke0y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"/>
        <a:cs typeface=""/>
        <a:font script="Jpan" typeface="ＭＳ Ｐゴシック"/>
        <a:font script="Hang" typeface="맑은 고딕"/>
        <a:font script="Hans" typeface="思源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4005</TotalTime>
  <Words>700</Words>
  <Application>Microsoft Office PowerPoint</Application>
  <PresentationFormat>宽屏</PresentationFormat>
  <Paragraphs>59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思源宋体</vt:lpstr>
      <vt:lpstr>Arial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简约莫兰迪</dc:title>
  <dc:creator>第一PPT</dc:creator>
  <cp:keywords>www.1ppt.com</cp:keywords>
  <dc:description>www.1ppt.com</dc:description>
  <cp:lastModifiedBy>rl liu</cp:lastModifiedBy>
  <cp:revision>207</cp:revision>
  <dcterms:created xsi:type="dcterms:W3CDTF">2020-11-01T08:54:00Z</dcterms:created>
  <dcterms:modified xsi:type="dcterms:W3CDTF">2024-05-18T14:12:57Z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